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2"/>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496" r:id="rId25"/>
    <p:sldId id="263" r:id="rId26"/>
    <p:sldId id="269" r:id="rId27"/>
    <p:sldId id="270" r:id="rId28"/>
    <p:sldId id="416" r:id="rId29"/>
    <p:sldId id="456" r:id="rId30"/>
    <p:sldId id="271" r:id="rId31"/>
    <p:sldId id="459" r:id="rId32"/>
    <p:sldId id="473" r:id="rId33"/>
    <p:sldId id="475" r:id="rId34"/>
    <p:sldId id="460" r:id="rId35"/>
    <p:sldId id="470" r:id="rId36"/>
    <p:sldId id="471" r:id="rId37"/>
    <p:sldId id="434" r:id="rId38"/>
    <p:sldId id="423" r:id="rId39"/>
    <p:sldId id="431" r:id="rId40"/>
    <p:sldId id="437" r:id="rId41"/>
    <p:sldId id="272" r:id="rId42"/>
    <p:sldId id="466" r:id="rId43"/>
    <p:sldId id="477" r:id="rId44"/>
    <p:sldId id="462" r:id="rId45"/>
    <p:sldId id="461" r:id="rId46"/>
    <p:sldId id="435" r:id="rId47"/>
    <p:sldId id="448" r:id="rId48"/>
    <p:sldId id="451" r:id="rId49"/>
    <p:sldId id="449" r:id="rId50"/>
    <p:sldId id="485" r:id="rId51"/>
    <p:sldId id="492" r:id="rId52"/>
    <p:sldId id="488" r:id="rId53"/>
    <p:sldId id="489" r:id="rId54"/>
    <p:sldId id="483" r:id="rId55"/>
    <p:sldId id="436" r:id="rId56"/>
    <p:sldId id="452" r:id="rId57"/>
    <p:sldId id="454" r:id="rId58"/>
    <p:sldId id="275" r:id="rId59"/>
    <p:sldId id="282" r:id="rId60"/>
    <p:sldId id="479" r:id="rId61"/>
    <p:sldId id="481" r:id="rId62"/>
    <p:sldId id="482" r:id="rId63"/>
    <p:sldId id="487" r:id="rId64"/>
    <p:sldId id="490" r:id="rId65"/>
    <p:sldId id="491" r:id="rId66"/>
    <p:sldId id="444" r:id="rId67"/>
    <p:sldId id="468" r:id="rId68"/>
    <p:sldId id="486" r:id="rId69"/>
    <p:sldId id="478" r:id="rId70"/>
    <p:sldId id="283" r:id="rId71"/>
    <p:sldId id="439" r:id="rId72"/>
    <p:sldId id="281" r:id="rId73"/>
    <p:sldId id="279" r:id="rId74"/>
    <p:sldId id="260" r:id="rId75"/>
    <p:sldId id="278" r:id="rId76"/>
    <p:sldId id="457" r:id="rId77"/>
    <p:sldId id="497" r:id="rId78"/>
    <p:sldId id="494" r:id="rId79"/>
    <p:sldId id="498" r:id="rId80"/>
    <p:sldId id="285" r:id="rId81"/>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FF"/>
    <a:srgbClr val="FFFF00"/>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EFBA27-D930-47AA-AFB3-711AB3352EDC}" v="185" dt="2023-01-28T19:17:59.4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90995" autoAdjust="0"/>
  </p:normalViewPr>
  <p:slideViewPr>
    <p:cSldViewPr>
      <p:cViewPr varScale="1">
        <p:scale>
          <a:sx n="187" d="100"/>
          <a:sy n="187" d="100"/>
        </p:scale>
        <p:origin x="-1626" y="-78"/>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microsoft.com/office/2016/11/relationships/changesInfo" Target="changesInfos/changesInfo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88"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20:41:47.809" v="1691" actId="404"/>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20:39:05.065" v="1623" actId="20577"/>
        <pc:sldMkLst>
          <pc:docMk/>
          <pc:sldMk cId="1730049020" sldId="275"/>
        </pc:sldMkLst>
        <pc:spChg chg="mod">
          <ac:chgData name="Rowland, Mark" userId="3257edc4-6956-4e33-9c8e-27f8fc6fa997" providerId="ADAL" clId="{0B82F010-54A9-4184-98C9-1EDE2E4EB0A8}" dt="2022-12-27T20:39:05.065" v="1623"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20:40:28.144" v="1648" actId="404"/>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20:40:08.078" v="1639" actId="404"/>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20:40:28.144" v="1648" actId="404"/>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20:28:29.847" v="1139" actId="20577"/>
        <pc:sldMkLst>
          <pc:docMk/>
          <pc:sldMk cId="2460879628" sldId="435"/>
        </pc:sldMkLst>
        <pc:spChg chg="mod">
          <ac:chgData name="Rowland, Mark" userId="3257edc4-6956-4e33-9c8e-27f8fc6fa997" providerId="ADAL" clId="{0B82F010-54A9-4184-98C9-1EDE2E4EB0A8}" dt="2022-12-27T20:28:29.847" v="1139" actId="20577"/>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modSp mod">
        <pc:chgData name="Rowland, Mark" userId="3257edc4-6956-4e33-9c8e-27f8fc6fa997" providerId="ADAL" clId="{0B82F010-54A9-4184-98C9-1EDE2E4EB0A8}" dt="2022-12-27T20:24:41.507" v="1011" actId="1076"/>
        <pc:sldMkLst>
          <pc:docMk/>
          <pc:sldMk cId="4238309413" sldId="462"/>
        </pc:sldMkLst>
        <pc:spChg chg="mod">
          <ac:chgData name="Rowland, Mark" userId="3257edc4-6956-4e33-9c8e-27f8fc6fa997" providerId="ADAL" clId="{0B82F010-54A9-4184-98C9-1EDE2E4EB0A8}" dt="2022-12-27T20:19:13.282" v="976" actId="1076"/>
          <ac:spMkLst>
            <pc:docMk/>
            <pc:sldMk cId="4238309413" sldId="462"/>
            <ac:spMk id="6" creationId="{00000000-0000-0000-0000-000000000000}"/>
          </ac:spMkLst>
        </pc:spChg>
        <pc:picChg chg="mod">
          <ac:chgData name="Rowland, Mark" userId="3257edc4-6956-4e33-9c8e-27f8fc6fa997" providerId="ADAL" clId="{0B82F010-54A9-4184-98C9-1EDE2E4EB0A8}" dt="2022-12-27T20:18:00.440" v="966" actId="14100"/>
          <ac:picMkLst>
            <pc:docMk/>
            <pc:sldMk cId="4238309413" sldId="462"/>
            <ac:picMk id="2054" creationId="{00000000-0000-0000-0000-000000000000}"/>
          </ac:picMkLst>
        </pc:picChg>
        <pc:picChg chg="mod">
          <ac:chgData name="Rowland, Mark" userId="3257edc4-6956-4e33-9c8e-27f8fc6fa997" providerId="ADAL" clId="{0B82F010-54A9-4184-98C9-1EDE2E4EB0A8}" dt="2022-12-27T20:24:14.149" v="1008"/>
          <ac:picMkLst>
            <pc:docMk/>
            <pc:sldMk cId="4238309413" sldId="462"/>
            <ac:picMk id="2058" creationId="{00000000-0000-0000-0000-000000000000}"/>
          </ac:picMkLst>
        </pc:picChg>
        <pc:picChg chg="mod">
          <ac:chgData name="Rowland, Mark" userId="3257edc4-6956-4e33-9c8e-27f8fc6fa997" providerId="ADAL" clId="{0B82F010-54A9-4184-98C9-1EDE2E4EB0A8}" dt="2022-12-27T20:24:41.507" v="1011" actId="1076"/>
          <ac:picMkLst>
            <pc:docMk/>
            <pc:sldMk cId="4238309413" sldId="462"/>
            <ac:picMk id="2059" creationId="{00000000-0000-0000-0000-000000000000}"/>
          </ac:picMkLst>
        </pc:picChg>
      </pc:sldChg>
      <pc:sldChg chg="delSp modSp del ord">
        <pc:chgData name="Rowland, Mark" userId="3257edc4-6956-4e33-9c8e-27f8fc6fa997" providerId="ADAL" clId="{0B82F010-54A9-4184-98C9-1EDE2E4EB0A8}" dt="2022-12-27T20:38:16.561" v="1594" actId="47"/>
        <pc:sldMkLst>
          <pc:docMk/>
          <pc:sldMk cId="1904344537" sldId="463"/>
        </pc:sldMkLst>
        <pc:picChg chg="del">
          <ac:chgData name="Rowland, Mark" userId="3257edc4-6956-4e33-9c8e-27f8fc6fa997" providerId="ADAL" clId="{0B82F010-54A9-4184-98C9-1EDE2E4EB0A8}" dt="2022-12-27T20:16:00.773" v="946" actId="21"/>
          <ac:picMkLst>
            <pc:docMk/>
            <pc:sldMk cId="1904344537" sldId="463"/>
            <ac:picMk id="2052"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6"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7" creationId="{00000000-0000-0000-0000-000000000000}"/>
          </ac:picMkLst>
        </pc:picChg>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20:41:03.133" v="1671" actId="20577"/>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20:40:44.548" v="1662" actId="404"/>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20:41:03.133" v="1671" actId="20577"/>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20:41:47.809" v="1691" actId="404"/>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20:41:29.011" v="1682" actId="404"/>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20:41:47.809" v="1691" actId="40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sldChg chg="addSp delSp modSp add ord">
        <pc:chgData name="Rowland, Mark" userId="3257edc4-6956-4e33-9c8e-27f8fc6fa997" providerId="ADAL" clId="{0B82F010-54A9-4184-98C9-1EDE2E4EB0A8}" dt="2022-12-27T20:38:14.054" v="1593"/>
        <pc:sldMkLst>
          <pc:docMk/>
          <pc:sldMk cId="3861562434" sldId="483"/>
        </pc:sldMkLst>
        <pc:picChg chg="add mod">
          <ac:chgData name="Rowland, Mark" userId="3257edc4-6956-4e33-9c8e-27f8fc6fa997" providerId="ADAL" clId="{0B82F010-54A9-4184-98C9-1EDE2E4EB0A8}" dt="2022-12-27T20:16:13.301" v="948"/>
          <ac:picMkLst>
            <pc:docMk/>
            <pc:sldMk cId="3861562434" sldId="483"/>
            <ac:picMk id="4" creationId="{0D67B0AC-627F-4784-949B-7637CDA517F5}"/>
          </ac:picMkLst>
        </pc:picChg>
        <pc:picChg chg="del">
          <ac:chgData name="Rowland, Mark" userId="3257edc4-6956-4e33-9c8e-27f8fc6fa997" providerId="ADAL" clId="{0B82F010-54A9-4184-98C9-1EDE2E4EB0A8}" dt="2022-12-27T20:16:16.518" v="950" actId="478"/>
          <ac:picMkLst>
            <pc:docMk/>
            <pc:sldMk cId="3861562434" sldId="483"/>
            <ac:picMk id="2056" creationId="{00000000-0000-0000-0000-000000000000}"/>
          </ac:picMkLst>
        </pc:picChg>
        <pc:picChg chg="del">
          <ac:chgData name="Rowland, Mark" userId="3257edc4-6956-4e33-9c8e-27f8fc6fa997" providerId="ADAL" clId="{0B82F010-54A9-4184-98C9-1EDE2E4EB0A8}" dt="2022-12-27T20:16:15.490" v="949" actId="478"/>
          <ac:picMkLst>
            <pc:docMk/>
            <pc:sldMk cId="3861562434" sldId="483"/>
            <ac:picMk id="2057" creationId="{00000000-0000-0000-0000-000000000000}"/>
          </ac:picMkLst>
        </pc:picChg>
      </pc:sldChg>
      <pc:sldChg chg="delSp add del setBg delDesignElem">
        <pc:chgData name="Rowland, Mark" userId="3257edc4-6956-4e33-9c8e-27f8fc6fa997" providerId="ADAL" clId="{0B82F010-54A9-4184-98C9-1EDE2E4EB0A8}" dt="2022-12-27T20:25:30.579" v="1017" actId="47"/>
        <pc:sldMkLst>
          <pc:docMk/>
          <pc:sldMk cId="1598821282" sldId="484"/>
        </pc:sldMkLst>
        <pc:spChg chg="del">
          <ac:chgData name="Rowland, Mark" userId="3257edc4-6956-4e33-9c8e-27f8fc6fa997" providerId="ADAL" clId="{0B82F010-54A9-4184-98C9-1EDE2E4EB0A8}" dt="2022-12-27T20:25:07.863" v="1013"/>
          <ac:spMkLst>
            <pc:docMk/>
            <pc:sldMk cId="1598821282" sldId="484"/>
            <ac:spMk id="10" creationId="{F4C0B10B-D2C4-4A54-AFAD-3D27DF88BB37}"/>
          </ac:spMkLst>
        </pc:spChg>
        <pc:grpChg chg="del">
          <ac:chgData name="Rowland, Mark" userId="3257edc4-6956-4e33-9c8e-27f8fc6fa997" providerId="ADAL" clId="{0B82F010-54A9-4184-98C9-1EDE2E4EB0A8}" dt="2022-12-27T20:25:07.863" v="1013"/>
          <ac:grpSpMkLst>
            <pc:docMk/>
            <pc:sldMk cId="1598821282" sldId="484"/>
            <ac:grpSpMk id="12" creationId="{B6BADB90-C74B-40D6-86DC-503F65FCE8DC}"/>
          </ac:grpSpMkLst>
        </pc:grpChg>
      </pc:sldChg>
      <pc:sldChg chg="addSp delSp modSp add mod ord">
        <pc:chgData name="Rowland, Mark" userId="3257edc4-6956-4e33-9c8e-27f8fc6fa997" providerId="ADAL" clId="{0B82F010-54A9-4184-98C9-1EDE2E4EB0A8}" dt="2022-12-27T20:37:57.866" v="1591" actId="20577"/>
        <pc:sldMkLst>
          <pc:docMk/>
          <pc:sldMk cId="3584276305" sldId="485"/>
        </pc:sldMkLst>
        <pc:spChg chg="mod">
          <ac:chgData name="Rowland, Mark" userId="3257edc4-6956-4e33-9c8e-27f8fc6fa997" providerId="ADAL" clId="{0B82F010-54A9-4184-98C9-1EDE2E4EB0A8}" dt="2022-12-27T20:32:13.855" v="1228" actId="20577"/>
          <ac:spMkLst>
            <pc:docMk/>
            <pc:sldMk cId="3584276305" sldId="485"/>
            <ac:spMk id="2" creationId="{00000000-0000-0000-0000-000000000000}"/>
          </ac:spMkLst>
        </pc:spChg>
        <pc:spChg chg="mod">
          <ac:chgData name="Rowland, Mark" userId="3257edc4-6956-4e33-9c8e-27f8fc6fa997" providerId="ADAL" clId="{0B82F010-54A9-4184-98C9-1EDE2E4EB0A8}" dt="2022-12-27T20:37:57.866" v="1591" actId="20577"/>
          <ac:spMkLst>
            <pc:docMk/>
            <pc:sldMk cId="3584276305" sldId="485"/>
            <ac:spMk id="3" creationId="{00000000-0000-0000-0000-000000000000}"/>
          </ac:spMkLst>
        </pc:spChg>
        <pc:spChg chg="del">
          <ac:chgData name="Rowland, Mark" userId="3257edc4-6956-4e33-9c8e-27f8fc6fa997" providerId="ADAL" clId="{0B82F010-54A9-4184-98C9-1EDE2E4EB0A8}" dt="2022-12-27T20:26:00.169" v="1024" actId="478"/>
          <ac:spMkLst>
            <pc:docMk/>
            <pc:sldMk cId="3584276305" sldId="485"/>
            <ac:spMk id="20" creationId="{7938C80C-6149-4E54-B2CC-6755429CC377}"/>
          </ac:spMkLst>
        </pc:spChg>
        <pc:picChg chg="add del mod">
          <ac:chgData name="Rowland, Mark" userId="3257edc4-6956-4e33-9c8e-27f8fc6fa997" providerId="ADAL" clId="{0B82F010-54A9-4184-98C9-1EDE2E4EB0A8}" dt="2022-12-27T20:32:17.977" v="1229" actId="478"/>
          <ac:picMkLst>
            <pc:docMk/>
            <pc:sldMk cId="3584276305" sldId="485"/>
            <ac:picMk id="5" creationId="{1AF78981-566C-4190-A797-A348FF10A0FF}"/>
          </ac:picMkLst>
        </pc:picChg>
        <pc:picChg chg="add mod">
          <ac:chgData name="Rowland, Mark" userId="3257edc4-6956-4e33-9c8e-27f8fc6fa997" providerId="ADAL" clId="{0B82F010-54A9-4184-98C9-1EDE2E4EB0A8}" dt="2022-12-27T20:34:55.169" v="1238" actId="207"/>
          <ac:picMkLst>
            <pc:docMk/>
            <pc:sldMk cId="3584276305" sldId="485"/>
            <ac:picMk id="7" creationId="{E990C5F3-7E8E-464E-AFB3-BE409CD9E696}"/>
          </ac:picMkLst>
        </pc:picChg>
        <pc:picChg chg="add del mod">
          <ac:chgData name="Rowland, Mark" userId="3257edc4-6956-4e33-9c8e-27f8fc6fa997" providerId="ADAL" clId="{0B82F010-54A9-4184-98C9-1EDE2E4EB0A8}" dt="2022-12-27T20:27:46.362" v="1071" actId="1076"/>
          <ac:picMkLst>
            <pc:docMk/>
            <pc:sldMk cId="3584276305" sldId="485"/>
            <ac:picMk id="18" creationId="{FC8CA7D6-829E-416D-847B-E05589BCAC8F}"/>
          </ac:picMkLst>
        </pc:picChg>
        <pc:picChg chg="add mod">
          <ac:chgData name="Rowland, Mark" userId="3257edc4-6956-4e33-9c8e-27f8fc6fa997" providerId="ADAL" clId="{0B82F010-54A9-4184-98C9-1EDE2E4EB0A8}" dt="2022-12-27T20:27:44.246" v="1070" actId="1076"/>
          <ac:picMkLst>
            <pc:docMk/>
            <pc:sldMk cId="3584276305" sldId="485"/>
            <ac:picMk id="19" creationId="{DB898992-A00E-4BCC-81A9-498652293927}"/>
          </ac:picMkLst>
        </pc:picChg>
        <pc:picChg chg="del">
          <ac:chgData name="Rowland, Mark" userId="3257edc4-6956-4e33-9c8e-27f8fc6fa997" providerId="ADAL" clId="{0B82F010-54A9-4184-98C9-1EDE2E4EB0A8}" dt="2022-12-27T20:25:53.981" v="1021" actId="478"/>
          <ac:picMkLst>
            <pc:docMk/>
            <pc:sldMk cId="3584276305" sldId="485"/>
            <ac:picMk id="1026" creationId="{241AA145-33FD-40C5-A14B-EA14588FF142}"/>
          </ac:picMkLst>
        </pc:picChg>
        <pc:inkChg chg="add">
          <ac:chgData name="Rowland, Mark" userId="3257edc4-6956-4e33-9c8e-27f8fc6fa997" providerId="ADAL" clId="{0B82F010-54A9-4184-98C9-1EDE2E4EB0A8}" dt="2022-12-27T20:35:10.118" v="1239" actId="9405"/>
          <ac:inkMkLst>
            <pc:docMk/>
            <pc:sldMk cId="3584276305" sldId="485"/>
            <ac:inkMk id="8" creationId="{FD10C420-26CF-4C49-B703-0094DA4B1E04}"/>
          </ac:inkMkLst>
        </pc:inkChg>
        <pc:inkChg chg="add del">
          <ac:chgData name="Rowland, Mark" userId="3257edc4-6956-4e33-9c8e-27f8fc6fa997" providerId="ADAL" clId="{0B82F010-54A9-4184-98C9-1EDE2E4EB0A8}" dt="2022-12-27T20:35:30.942" v="1251" actId="9405"/>
          <ac:inkMkLst>
            <pc:docMk/>
            <pc:sldMk cId="3584276305" sldId="485"/>
            <ac:inkMk id="9" creationId="{35BAB57D-D362-46F3-95E1-9C0F3B61FD9A}"/>
          </ac:inkMkLst>
        </pc:inkChg>
        <pc:inkChg chg="add del">
          <ac:chgData name="Rowland, Mark" userId="3257edc4-6956-4e33-9c8e-27f8fc6fa997" providerId="ADAL" clId="{0B82F010-54A9-4184-98C9-1EDE2E4EB0A8}" dt="2022-12-27T20:35:18.980" v="1242" actId="9405"/>
          <ac:inkMkLst>
            <pc:docMk/>
            <pc:sldMk cId="3584276305" sldId="485"/>
            <ac:inkMk id="21" creationId="{E9B9A486-74EC-409C-808B-F908F08AF7AF}"/>
          </ac:inkMkLst>
        </pc:inkChg>
        <pc:inkChg chg="add del">
          <ac:chgData name="Rowland, Mark" userId="3257edc4-6956-4e33-9c8e-27f8fc6fa997" providerId="ADAL" clId="{0B82F010-54A9-4184-98C9-1EDE2E4EB0A8}" dt="2022-12-27T20:35:30.377" v="1250" actId="9405"/>
          <ac:inkMkLst>
            <pc:docMk/>
            <pc:sldMk cId="3584276305" sldId="485"/>
            <ac:inkMk id="22" creationId="{77073939-8EBB-4D7D-8388-5BAF2E3C4E1A}"/>
          </ac:inkMkLst>
        </pc:inkChg>
        <pc:inkChg chg="add del">
          <ac:chgData name="Rowland, Mark" userId="3257edc4-6956-4e33-9c8e-27f8fc6fa997" providerId="ADAL" clId="{0B82F010-54A9-4184-98C9-1EDE2E4EB0A8}" dt="2022-12-27T20:35:29.843" v="1249" actId="9405"/>
          <ac:inkMkLst>
            <pc:docMk/>
            <pc:sldMk cId="3584276305" sldId="485"/>
            <ac:inkMk id="23" creationId="{3C659774-BB35-40F4-92F2-E062056AD59D}"/>
          </ac:inkMkLst>
        </pc:inkChg>
        <pc:inkChg chg="add del">
          <ac:chgData name="Rowland, Mark" userId="3257edc4-6956-4e33-9c8e-27f8fc6fa997" providerId="ADAL" clId="{0B82F010-54A9-4184-98C9-1EDE2E4EB0A8}" dt="2022-12-27T20:35:29.224" v="1248" actId="9405"/>
          <ac:inkMkLst>
            <pc:docMk/>
            <pc:sldMk cId="3584276305" sldId="485"/>
            <ac:inkMk id="24" creationId="{DDCEFB09-E936-4F81-940D-2F66583C8BE8}"/>
          </ac:inkMkLst>
        </pc:inkChg>
        <pc:inkChg chg="add del">
          <ac:chgData name="Rowland, Mark" userId="3257edc4-6956-4e33-9c8e-27f8fc6fa997" providerId="ADAL" clId="{0B82F010-54A9-4184-98C9-1EDE2E4EB0A8}" dt="2022-12-27T20:35:28.825" v="1247" actId="9405"/>
          <ac:inkMkLst>
            <pc:docMk/>
            <pc:sldMk cId="3584276305" sldId="485"/>
            <ac:inkMk id="25" creationId="{54CBC409-8119-420D-B214-488E4AFB64A5}"/>
          </ac:inkMkLst>
        </pc:inkChg>
        <pc:cxnChg chg="del">
          <ac:chgData name="Rowland, Mark" userId="3257edc4-6956-4e33-9c8e-27f8fc6fa997" providerId="ADAL" clId="{0B82F010-54A9-4184-98C9-1EDE2E4EB0A8}" dt="2022-12-27T20:26:09.322" v="1026" actId="478"/>
          <ac:cxnSpMkLst>
            <pc:docMk/>
            <pc:sldMk cId="3584276305" sldId="485"/>
            <ac:cxnSpMk id="11" creationId="{BAF1E9CC-7505-41BF-B43D-E5A95E03F4CC}"/>
          </ac:cxnSpMkLst>
        </pc:cxnChg>
      </pc:sldChg>
    </pc:docChg>
  </pc:docChgLst>
  <pc:docChgLst>
    <pc:chgData name="Rowland, Mark" userId="3257edc4-6956-4e33-9c8e-27f8fc6fa997" providerId="ADAL" clId="{FBEFBA27-D930-47AA-AFB3-711AB3352EDC}"/>
    <pc:docChg chg="undo custSel addSld delSld modSld sldOrd">
      <pc:chgData name="Rowland, Mark" userId="3257edc4-6956-4e33-9c8e-27f8fc6fa997" providerId="ADAL" clId="{FBEFBA27-D930-47AA-AFB3-711AB3352EDC}" dt="2023-01-28T21:59:46.366" v="2692"/>
      <pc:docMkLst>
        <pc:docMk/>
      </pc:docMkLst>
      <pc:sldChg chg="modSp mod">
        <pc:chgData name="Rowland, Mark" userId="3257edc4-6956-4e33-9c8e-27f8fc6fa997" providerId="ADAL" clId="{FBEFBA27-D930-47AA-AFB3-711AB3352EDC}" dt="2023-01-28T10:01:59.297" v="2667" actId="14100"/>
        <pc:sldMkLst>
          <pc:docMk/>
          <pc:sldMk cId="2164919882" sldId="259"/>
        </pc:sldMkLst>
        <pc:spChg chg="mod">
          <ac:chgData name="Rowland, Mark" userId="3257edc4-6956-4e33-9c8e-27f8fc6fa997" providerId="ADAL" clId="{FBEFBA27-D930-47AA-AFB3-711AB3352EDC}" dt="2023-01-28T10:01:59.297" v="2667" actId="14100"/>
          <ac:spMkLst>
            <pc:docMk/>
            <pc:sldMk cId="2164919882" sldId="259"/>
            <ac:spMk id="2" creationId="{00000000-0000-0000-0000-000000000000}"/>
          </ac:spMkLst>
        </pc:spChg>
        <pc:spChg chg="mod">
          <ac:chgData name="Rowland, Mark" userId="3257edc4-6956-4e33-9c8e-27f8fc6fa997" providerId="ADAL" clId="{FBEFBA27-D930-47AA-AFB3-711AB3352EDC}" dt="2023-01-28T10:01:50.558" v="2666" actId="27636"/>
          <ac:spMkLst>
            <pc:docMk/>
            <pc:sldMk cId="2164919882" sldId="259"/>
            <ac:spMk id="3" creationId="{00000000-0000-0000-0000-000000000000}"/>
          </ac:spMkLst>
        </pc:spChg>
        <pc:picChg chg="mod">
          <ac:chgData name="Rowland, Mark" userId="3257edc4-6956-4e33-9c8e-27f8fc6fa997" providerId="ADAL" clId="{FBEFBA27-D930-47AA-AFB3-711AB3352EDC}" dt="2023-01-28T09:57:59.231" v="2394" actId="1076"/>
          <ac:picMkLst>
            <pc:docMk/>
            <pc:sldMk cId="2164919882" sldId="259"/>
            <ac:picMk id="5122" creationId="{00000000-0000-0000-0000-000000000000}"/>
          </ac:picMkLst>
        </pc:picChg>
      </pc:sldChg>
      <pc:sldChg chg="modSp mod">
        <pc:chgData name="Rowland, Mark" userId="3257edc4-6956-4e33-9c8e-27f8fc6fa997" providerId="ADAL" clId="{FBEFBA27-D930-47AA-AFB3-711AB3352EDC}" dt="2023-01-28T21:56:01.639" v="2683" actId="20577"/>
        <pc:sldMkLst>
          <pc:docMk/>
          <pc:sldMk cId="5936427" sldId="271"/>
        </pc:sldMkLst>
        <pc:spChg chg="mod">
          <ac:chgData name="Rowland, Mark" userId="3257edc4-6956-4e33-9c8e-27f8fc6fa997" providerId="ADAL" clId="{FBEFBA27-D930-47AA-AFB3-711AB3352EDC}" dt="2023-01-28T21:56:01.639" v="2683" actId="20577"/>
          <ac:spMkLst>
            <pc:docMk/>
            <pc:sldMk cId="5936427" sldId="271"/>
            <ac:spMk id="3" creationId="{3895F54E-BC11-410A-9F1A-01FF55C6D315}"/>
          </ac:spMkLst>
        </pc:spChg>
      </pc:sldChg>
      <pc:sldChg chg="del">
        <pc:chgData name="Rowland, Mark" userId="3257edc4-6956-4e33-9c8e-27f8fc6fa997" providerId="ADAL" clId="{FBEFBA27-D930-47AA-AFB3-711AB3352EDC}" dt="2023-01-27T09:07:31.203" v="1654" actId="47"/>
        <pc:sldMkLst>
          <pc:docMk/>
          <pc:sldMk cId="1686030512" sldId="280"/>
        </pc:sldMkLst>
      </pc:sldChg>
      <pc:sldChg chg="addSp modSp">
        <pc:chgData name="Rowland, Mark" userId="3257edc4-6956-4e33-9c8e-27f8fc6fa997" providerId="ADAL" clId="{FBEFBA27-D930-47AA-AFB3-711AB3352EDC}" dt="2023-01-27T08:37:32.314" v="839" actId="14100"/>
        <pc:sldMkLst>
          <pc:docMk/>
          <pc:sldMk cId="2460879628" sldId="435"/>
        </pc:sldMkLst>
        <pc:picChg chg="add mod">
          <ac:chgData name="Rowland, Mark" userId="3257edc4-6956-4e33-9c8e-27f8fc6fa997" providerId="ADAL" clId="{FBEFBA27-D930-47AA-AFB3-711AB3352EDC}" dt="2023-01-27T08:37:32.314" v="839" actId="14100"/>
          <ac:picMkLst>
            <pc:docMk/>
            <pc:sldMk cId="2460879628" sldId="435"/>
            <ac:picMk id="4" creationId="{B0E23F70-80FE-7FDC-4F77-F567EF8C5F2D}"/>
          </ac:picMkLst>
        </pc:picChg>
      </pc:sldChg>
      <pc:sldChg chg="del">
        <pc:chgData name="Rowland, Mark" userId="3257edc4-6956-4e33-9c8e-27f8fc6fa997" providerId="ADAL" clId="{FBEFBA27-D930-47AA-AFB3-711AB3352EDC}" dt="2023-01-27T09:09:12.922" v="1660" actId="47"/>
        <pc:sldMkLst>
          <pc:docMk/>
          <pc:sldMk cId="2227429761" sldId="442"/>
        </pc:sldMkLst>
      </pc:sldChg>
      <pc:sldChg chg="modSp mod">
        <pc:chgData name="Rowland, Mark" userId="3257edc4-6956-4e33-9c8e-27f8fc6fa997" providerId="ADAL" clId="{FBEFBA27-D930-47AA-AFB3-711AB3352EDC}" dt="2023-01-27T19:31:28.938" v="2166" actId="1076"/>
        <pc:sldMkLst>
          <pc:docMk/>
          <pc:sldMk cId="2069538870" sldId="444"/>
        </pc:sldMkLst>
        <pc:spChg chg="mod">
          <ac:chgData name="Rowland, Mark" userId="3257edc4-6956-4e33-9c8e-27f8fc6fa997" providerId="ADAL" clId="{FBEFBA27-D930-47AA-AFB3-711AB3352EDC}" dt="2023-01-27T19:31:12.760" v="2165" actId="20577"/>
          <ac:spMkLst>
            <pc:docMk/>
            <pc:sldMk cId="2069538870" sldId="444"/>
            <ac:spMk id="2"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6"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8"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20"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31" creationId="{00000000-0000-0000-0000-000000000000}"/>
          </ac:spMkLst>
        </pc:spChg>
      </pc:sldChg>
      <pc:sldChg chg="del">
        <pc:chgData name="Rowland, Mark" userId="3257edc4-6956-4e33-9c8e-27f8fc6fa997" providerId="ADAL" clId="{FBEFBA27-D930-47AA-AFB3-711AB3352EDC}" dt="2023-01-27T09:09:09.209" v="1659" actId="47"/>
        <pc:sldMkLst>
          <pc:docMk/>
          <pc:sldMk cId="331218156" sldId="446"/>
        </pc:sldMkLst>
      </pc:sldChg>
      <pc:sldChg chg="addSp delSp modSp mod">
        <pc:chgData name="Rowland, Mark" userId="3257edc4-6956-4e33-9c8e-27f8fc6fa997" providerId="ADAL" clId="{FBEFBA27-D930-47AA-AFB3-711AB3352EDC}" dt="2023-01-28T21:57:01.470" v="2690" actId="1076"/>
        <pc:sldMkLst>
          <pc:docMk/>
          <pc:sldMk cId="384723944" sldId="456"/>
        </pc:sldMkLst>
        <pc:spChg chg="add mod">
          <ac:chgData name="Rowland, Mark" userId="3257edc4-6956-4e33-9c8e-27f8fc6fa997" providerId="ADAL" clId="{FBEFBA27-D930-47AA-AFB3-711AB3352EDC}" dt="2023-01-27T18:37:52.095" v="1709" actId="1076"/>
          <ac:spMkLst>
            <pc:docMk/>
            <pc:sldMk cId="384723944" sldId="456"/>
            <ac:spMk id="11" creationId="{9F9B87FF-3764-8164-CF92-3CFBFB59C6BB}"/>
          </ac:spMkLst>
        </pc:spChg>
        <pc:spChg chg="mod">
          <ac:chgData name="Rowland, Mark" userId="3257edc4-6956-4e33-9c8e-27f8fc6fa997" providerId="ADAL" clId="{FBEFBA27-D930-47AA-AFB3-711AB3352EDC}" dt="2023-01-28T21:56:58.147" v="2689" actId="1076"/>
          <ac:spMkLst>
            <pc:docMk/>
            <pc:sldMk cId="384723944" sldId="456"/>
            <ac:spMk id="35"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7"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0"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22" creationId="{00000000-0000-0000-0000-000000000000}"/>
          </ac:spMkLst>
        </pc:spChg>
        <pc:spChg chg="mod">
          <ac:chgData name="Rowland, Mark" userId="3257edc4-6956-4e33-9c8e-27f8fc6fa997" providerId="ADAL" clId="{FBEFBA27-D930-47AA-AFB3-711AB3352EDC}" dt="2023-01-27T18:37:18.116" v="1699" actId="1076"/>
          <ac:spMkLst>
            <pc:docMk/>
            <pc:sldMk cId="384723944" sldId="456"/>
            <ac:spMk id="137" creationId="{00000000-0000-0000-0000-000000000000}"/>
          </ac:spMkLst>
        </pc:spChg>
        <pc:picChg chg="del">
          <ac:chgData name="Rowland, Mark" userId="3257edc4-6956-4e33-9c8e-27f8fc6fa997" providerId="ADAL" clId="{FBEFBA27-D930-47AA-AFB3-711AB3352EDC}" dt="2023-01-28T21:56:39.687" v="2686" actId="478"/>
          <ac:picMkLst>
            <pc:docMk/>
            <pc:sldMk cId="384723944" sldId="456"/>
            <ac:picMk id="5" creationId="{B71AD721-2BF9-4D87-B310-67C64B856005}"/>
          </ac:picMkLst>
        </pc:picChg>
        <pc:picChg chg="del">
          <ac:chgData name="Rowland, Mark" userId="3257edc4-6956-4e33-9c8e-27f8fc6fa997" providerId="ADAL" clId="{FBEFBA27-D930-47AA-AFB3-711AB3352EDC}" dt="2023-01-28T21:56:46.021" v="2688" actId="478"/>
          <ac:picMkLst>
            <pc:docMk/>
            <pc:sldMk cId="384723944" sldId="456"/>
            <ac:picMk id="22" creationId="{460272A1-3C87-4862-AFF5-82D51180A377}"/>
          </ac:picMkLst>
        </pc:picChg>
        <pc:picChg chg="del">
          <ac:chgData name="Rowland, Mark" userId="3257edc4-6956-4e33-9c8e-27f8fc6fa997" providerId="ADAL" clId="{FBEFBA27-D930-47AA-AFB3-711AB3352EDC}" dt="2023-01-28T21:56:37.160" v="2685" actId="478"/>
          <ac:picMkLst>
            <pc:docMk/>
            <pc:sldMk cId="384723944" sldId="456"/>
            <ac:picMk id="24" creationId="{ABBDE9EC-02CD-4593-986F-D8F579BBF18D}"/>
          </ac:picMkLst>
        </pc:picChg>
        <pc:cxnChg chg="mod">
          <ac:chgData name="Rowland, Mark" userId="3257edc4-6956-4e33-9c8e-27f8fc6fa997" providerId="ADAL" clId="{FBEFBA27-D930-47AA-AFB3-711AB3352EDC}" dt="2023-01-28T21:56:58.147" v="2689" actId="1076"/>
          <ac:cxnSpMkLst>
            <pc:docMk/>
            <pc:sldMk cId="384723944" sldId="456"/>
            <ac:cxnSpMk id="33" creationId="{00000000-0000-0000-0000-000000000000}"/>
          </ac:cxnSpMkLst>
        </pc:cxnChg>
        <pc:cxnChg chg="mod">
          <ac:chgData name="Rowland, Mark" userId="3257edc4-6956-4e33-9c8e-27f8fc6fa997" providerId="ADAL" clId="{FBEFBA27-D930-47AA-AFB3-711AB3352EDC}" dt="2023-01-28T21:57:01.470" v="2690" actId="1076"/>
          <ac:cxnSpMkLst>
            <pc:docMk/>
            <pc:sldMk cId="384723944" sldId="456"/>
            <ac:cxnSpMk id="34"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8" creationId="{00000000-0000-0000-0000-000000000000}"/>
          </ac:cxnSpMkLst>
        </pc:cxnChg>
        <pc:cxnChg chg="del">
          <ac:chgData name="Rowland, Mark" userId="3257edc4-6956-4e33-9c8e-27f8fc6fa997" providerId="ADAL" clId="{FBEFBA27-D930-47AA-AFB3-711AB3352EDC}" dt="2023-01-28T21:56:44.524" v="2687" actId="478"/>
          <ac:cxnSpMkLst>
            <pc:docMk/>
            <pc:sldMk cId="384723944" sldId="456"/>
            <ac:cxnSpMk id="11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18" creationId="{00000000-0000-0000-0000-000000000000}"/>
          </ac:cxnSpMkLst>
        </pc:cxnChg>
      </pc:sldChg>
      <pc:sldChg chg="modSp mod">
        <pc:chgData name="Rowland, Mark" userId="3257edc4-6956-4e33-9c8e-27f8fc6fa997" providerId="ADAL" clId="{FBEFBA27-D930-47AA-AFB3-711AB3352EDC}" dt="2023-01-27T09:08:41.225" v="1658" actId="404"/>
        <pc:sldMkLst>
          <pc:docMk/>
          <pc:sldMk cId="2873886406" sldId="457"/>
        </pc:sldMkLst>
        <pc:spChg chg="mod">
          <ac:chgData name="Rowland, Mark" userId="3257edc4-6956-4e33-9c8e-27f8fc6fa997" providerId="ADAL" clId="{FBEFBA27-D930-47AA-AFB3-711AB3352EDC}" dt="2023-01-27T09:08:41.225" v="1658" actId="404"/>
          <ac:spMkLst>
            <pc:docMk/>
            <pc:sldMk cId="2873886406" sldId="457"/>
            <ac:spMk id="5" creationId="{00000000-0000-0000-0000-000000000000}"/>
          </ac:spMkLst>
        </pc:spChg>
        <pc:picChg chg="mod">
          <ac:chgData name="Rowland, Mark" userId="3257edc4-6956-4e33-9c8e-27f8fc6fa997" providerId="ADAL" clId="{FBEFBA27-D930-47AA-AFB3-711AB3352EDC}" dt="2023-01-27T09:07:43.734" v="1655" actId="1076"/>
          <ac:picMkLst>
            <pc:docMk/>
            <pc:sldMk cId="2873886406" sldId="457"/>
            <ac:picMk id="2052" creationId="{00000000-0000-0000-0000-000000000000}"/>
          </ac:picMkLst>
        </pc:picChg>
      </pc:sldChg>
      <pc:sldChg chg="modSp mod">
        <pc:chgData name="Rowland, Mark" userId="3257edc4-6956-4e33-9c8e-27f8fc6fa997" providerId="ADAL" clId="{FBEFBA27-D930-47AA-AFB3-711AB3352EDC}" dt="2023-01-27T18:31:28.385" v="1667" actId="404"/>
        <pc:sldMkLst>
          <pc:docMk/>
          <pc:sldMk cId="3322083241" sldId="458"/>
        </pc:sldMkLst>
        <pc:spChg chg="mod">
          <ac:chgData name="Rowland, Mark" userId="3257edc4-6956-4e33-9c8e-27f8fc6fa997" providerId="ADAL" clId="{FBEFBA27-D930-47AA-AFB3-711AB3352EDC}" dt="2023-01-27T18:31:28.385" v="1667" actId="404"/>
          <ac:spMkLst>
            <pc:docMk/>
            <pc:sldMk cId="3322083241" sldId="458"/>
            <ac:spMk id="4" creationId="{00000000-0000-0000-0000-000000000000}"/>
          </ac:spMkLst>
        </pc:spChg>
        <pc:picChg chg="mod">
          <ac:chgData name="Rowland, Mark" userId="3257edc4-6956-4e33-9c8e-27f8fc6fa997" providerId="ADAL" clId="{FBEFBA27-D930-47AA-AFB3-711AB3352EDC}" dt="2023-01-27T18:31:15.289" v="1665" actId="1076"/>
          <ac:picMkLst>
            <pc:docMk/>
            <pc:sldMk cId="3322083241" sldId="458"/>
            <ac:picMk id="2050" creationId="{00000000-0000-0000-0000-000000000000}"/>
          </ac:picMkLst>
        </pc:picChg>
      </pc:sldChg>
      <pc:sldChg chg="del">
        <pc:chgData name="Rowland, Mark" userId="3257edc4-6956-4e33-9c8e-27f8fc6fa997" providerId="ADAL" clId="{FBEFBA27-D930-47AA-AFB3-711AB3352EDC}" dt="2023-01-27T09:09:18.260" v="1661" actId="47"/>
        <pc:sldMkLst>
          <pc:docMk/>
          <pc:sldMk cId="3167358115" sldId="467"/>
        </pc:sldMkLst>
      </pc:sldChg>
      <pc:sldChg chg="addSp delSp modSp mod">
        <pc:chgData name="Rowland, Mark" userId="3257edc4-6956-4e33-9c8e-27f8fc6fa997" providerId="ADAL" clId="{FBEFBA27-D930-47AA-AFB3-711AB3352EDC}" dt="2023-01-27T09:09:50.187" v="1663" actId="14100"/>
        <pc:sldMkLst>
          <pc:docMk/>
          <pc:sldMk cId="3091980816" sldId="468"/>
        </pc:sldMkLst>
        <pc:spChg chg="mod">
          <ac:chgData name="Rowland, Mark" userId="3257edc4-6956-4e33-9c8e-27f8fc6fa997" providerId="ADAL" clId="{FBEFBA27-D930-47AA-AFB3-711AB3352EDC}" dt="2023-01-26T04:30:05.439" v="86" actId="164"/>
          <ac:spMkLst>
            <pc:docMk/>
            <pc:sldMk cId="3091980816" sldId="468"/>
            <ac:spMk id="3" creationId="{00000000-0000-0000-0000-000000000000}"/>
          </ac:spMkLst>
        </pc:spChg>
        <pc:spChg chg="mod">
          <ac:chgData name="Rowland, Mark" userId="3257edc4-6956-4e33-9c8e-27f8fc6fa997" providerId="ADAL" clId="{FBEFBA27-D930-47AA-AFB3-711AB3352EDC}" dt="2023-01-26T04:30:48.343" v="96" actId="404"/>
          <ac:spMkLst>
            <pc:docMk/>
            <pc:sldMk cId="3091980816" sldId="468"/>
            <ac:spMk id="4" creationId="{00000000-0000-0000-0000-000000000000}"/>
          </ac:spMkLst>
        </pc:spChg>
        <pc:spChg chg="mod">
          <ac:chgData name="Rowland, Mark" userId="3257edc4-6956-4e33-9c8e-27f8fc6fa997" providerId="ADAL" clId="{FBEFBA27-D930-47AA-AFB3-711AB3352EDC}" dt="2023-01-26T04:30:55.079" v="97" actId="1076"/>
          <ac:spMkLst>
            <pc:docMk/>
            <pc:sldMk cId="3091980816" sldId="468"/>
            <ac:spMk id="6" creationId="{00000000-0000-0000-0000-000000000000}"/>
          </ac:spMkLst>
        </pc:spChg>
        <pc:spChg chg="mod">
          <ac:chgData name="Rowland, Mark" userId="3257edc4-6956-4e33-9c8e-27f8fc6fa997" providerId="ADAL" clId="{FBEFBA27-D930-47AA-AFB3-711AB3352EDC}" dt="2023-01-26T04:30:42.318" v="95" actId="14100"/>
          <ac:spMkLst>
            <pc:docMk/>
            <pc:sldMk cId="3091980816" sldId="468"/>
            <ac:spMk id="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0"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2" creationId="{00000000-0000-0000-0000-000000000000}"/>
          </ac:spMkLst>
        </pc:spChg>
        <pc:spChg chg="mod">
          <ac:chgData name="Rowland, Mark" userId="3257edc4-6956-4e33-9c8e-27f8fc6fa997" providerId="ADAL" clId="{FBEFBA27-D930-47AA-AFB3-711AB3352EDC}" dt="2023-01-26T04:51:17.882" v="508" actId="1076"/>
          <ac:spMkLst>
            <pc:docMk/>
            <pc:sldMk cId="3091980816" sldId="468"/>
            <ac:spMk id="13" creationId="{FEF986EC-379A-ABD7-2770-E42CF1C212F0}"/>
          </ac:spMkLst>
        </pc:spChg>
        <pc:spChg chg="mod">
          <ac:chgData name="Rowland, Mark" userId="3257edc4-6956-4e33-9c8e-27f8fc6fa997" providerId="ADAL" clId="{FBEFBA27-D930-47AA-AFB3-711AB3352EDC}" dt="2023-01-26T04:30:05.439" v="86" actId="164"/>
          <ac:spMkLst>
            <pc:docMk/>
            <pc:sldMk cId="3091980816" sldId="468"/>
            <ac:spMk id="14" creationId="{00000000-0000-0000-0000-000000000000}"/>
          </ac:spMkLst>
        </pc:spChg>
        <pc:spChg chg="mod">
          <ac:chgData name="Rowland, Mark" userId="3257edc4-6956-4e33-9c8e-27f8fc6fa997" providerId="ADAL" clId="{FBEFBA27-D930-47AA-AFB3-711AB3352EDC}" dt="2023-01-26T04:50:15.612" v="494" actId="1076"/>
          <ac:spMkLst>
            <pc:docMk/>
            <pc:sldMk cId="3091980816" sldId="468"/>
            <ac:spMk id="15" creationId="{FBB8ED56-E5E3-2DA0-DD0D-0F6844EBFA3A}"/>
          </ac:spMkLst>
        </pc:spChg>
        <pc:spChg chg="mod">
          <ac:chgData name="Rowland, Mark" userId="3257edc4-6956-4e33-9c8e-27f8fc6fa997" providerId="ADAL" clId="{FBEFBA27-D930-47AA-AFB3-711AB3352EDC}" dt="2023-01-27T09:09:50.187" v="1663" actId="14100"/>
          <ac:spMkLst>
            <pc:docMk/>
            <pc:sldMk cId="3091980816" sldId="468"/>
            <ac:spMk id="16" creationId="{DA7F346B-2BB9-47E3-6B7F-2762C2849D26}"/>
          </ac:spMkLst>
        </pc:spChg>
        <pc:spChg chg="mod">
          <ac:chgData name="Rowland, Mark" userId="3257edc4-6956-4e33-9c8e-27f8fc6fa997" providerId="ADAL" clId="{FBEFBA27-D930-47AA-AFB3-711AB3352EDC}" dt="2023-01-27T09:09:41.021" v="1662" actId="1076"/>
          <ac:spMkLst>
            <pc:docMk/>
            <pc:sldMk cId="3091980816" sldId="468"/>
            <ac:spMk id="17"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9" creationId="{00000000-0000-0000-0000-000000000000}"/>
          </ac:spMkLst>
        </pc:spChg>
        <pc:spChg chg="mod">
          <ac:chgData name="Rowland, Mark" userId="3257edc4-6956-4e33-9c8e-27f8fc6fa997" providerId="ADAL" clId="{FBEFBA27-D930-47AA-AFB3-711AB3352EDC}" dt="2023-01-26T04:49:17.542" v="487"/>
          <ac:spMkLst>
            <pc:docMk/>
            <pc:sldMk cId="3091980816" sldId="468"/>
            <ac:spMk id="20" creationId="{587C8741-47CC-A861-0F79-8F45445D0595}"/>
          </ac:spMkLst>
        </pc:spChg>
        <pc:spChg chg="del">
          <ac:chgData name="Rowland, Mark" userId="3257edc4-6956-4e33-9c8e-27f8fc6fa997" providerId="ADAL" clId="{FBEFBA27-D930-47AA-AFB3-711AB3352EDC}" dt="2023-01-26T04:21:49.315" v="19" actId="478"/>
          <ac:spMkLst>
            <pc:docMk/>
            <pc:sldMk cId="3091980816" sldId="468"/>
            <ac:spMk id="21" creationId="{00000000-0000-0000-0000-000000000000}"/>
          </ac:spMkLst>
        </pc:spChg>
        <pc:spChg chg="mod">
          <ac:chgData name="Rowland, Mark" userId="3257edc4-6956-4e33-9c8e-27f8fc6fa997" providerId="ADAL" clId="{FBEFBA27-D930-47AA-AFB3-711AB3352EDC}" dt="2023-01-26T04:31:04.185" v="99" actId="404"/>
          <ac:spMkLst>
            <pc:docMk/>
            <pc:sldMk cId="3091980816" sldId="468"/>
            <ac:spMk id="22"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3"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4" creationId="{00000000-0000-0000-0000-000000000000}"/>
          </ac:spMkLst>
        </pc:spChg>
        <pc:spChg chg="mod">
          <ac:chgData name="Rowland, Mark" userId="3257edc4-6956-4e33-9c8e-27f8fc6fa997" providerId="ADAL" clId="{FBEFBA27-D930-47AA-AFB3-711AB3352EDC}" dt="2023-01-26T04:30:27.441" v="93" actId="1076"/>
          <ac:spMkLst>
            <pc:docMk/>
            <pc:sldMk cId="3091980816" sldId="468"/>
            <ac:spMk id="25"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6"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7" creationId="{00000000-0000-0000-0000-000000000000}"/>
          </ac:spMkLst>
        </pc:spChg>
        <pc:spChg chg="mod">
          <ac:chgData name="Rowland, Mark" userId="3257edc4-6956-4e33-9c8e-27f8fc6fa997" providerId="ADAL" clId="{FBEFBA27-D930-47AA-AFB3-711AB3352EDC}" dt="2023-01-26T04:50:03.689" v="492" actId="404"/>
          <ac:spMkLst>
            <pc:docMk/>
            <pc:sldMk cId="3091980816" sldId="468"/>
            <ac:spMk id="28" creationId="{256410B3-047A-02C6-F031-41536F71AE9F}"/>
          </ac:spMkLst>
        </pc:spChg>
        <pc:spChg chg="mod">
          <ac:chgData name="Rowland, Mark" userId="3257edc4-6956-4e33-9c8e-27f8fc6fa997" providerId="ADAL" clId="{FBEFBA27-D930-47AA-AFB3-711AB3352EDC}" dt="2023-01-26T04:49:17.542" v="487"/>
          <ac:spMkLst>
            <pc:docMk/>
            <pc:sldMk cId="3091980816" sldId="468"/>
            <ac:spMk id="29" creationId="{4464F658-A20E-7309-0859-A96F32E161DB}"/>
          </ac:spMkLst>
        </pc:spChg>
        <pc:spChg chg="mod">
          <ac:chgData name="Rowland, Mark" userId="3257edc4-6956-4e33-9c8e-27f8fc6fa997" providerId="ADAL" clId="{FBEFBA27-D930-47AA-AFB3-711AB3352EDC}" dt="2023-01-26T04:49:17.542" v="487"/>
          <ac:spMkLst>
            <pc:docMk/>
            <pc:sldMk cId="3091980816" sldId="468"/>
            <ac:spMk id="30" creationId="{B3F5D346-8A8F-7CCC-E28F-8ADC6BCD070D}"/>
          </ac:spMkLst>
        </pc:spChg>
        <pc:spChg chg="mod">
          <ac:chgData name="Rowland, Mark" userId="3257edc4-6956-4e33-9c8e-27f8fc6fa997" providerId="ADAL" clId="{FBEFBA27-D930-47AA-AFB3-711AB3352EDC}" dt="2023-01-26T04:49:17.542" v="487"/>
          <ac:spMkLst>
            <pc:docMk/>
            <pc:sldMk cId="3091980816" sldId="468"/>
            <ac:spMk id="31" creationId="{3E8FBADB-9F5D-FABF-1841-49EF0AA18F83}"/>
          </ac:spMkLst>
        </pc:spChg>
        <pc:spChg chg="mod">
          <ac:chgData name="Rowland, Mark" userId="3257edc4-6956-4e33-9c8e-27f8fc6fa997" providerId="ADAL" clId="{FBEFBA27-D930-47AA-AFB3-711AB3352EDC}" dt="2023-01-26T04:49:17.542" v="487"/>
          <ac:spMkLst>
            <pc:docMk/>
            <pc:sldMk cId="3091980816" sldId="468"/>
            <ac:spMk id="32" creationId="{78C6BE1A-124C-FAD2-2ECE-0DCDABDFA5AF}"/>
          </ac:spMkLst>
        </pc:spChg>
        <pc:spChg chg="mod">
          <ac:chgData name="Rowland, Mark" userId="3257edc4-6956-4e33-9c8e-27f8fc6fa997" providerId="ADAL" clId="{FBEFBA27-D930-47AA-AFB3-711AB3352EDC}" dt="2023-01-26T04:49:17.542" v="487"/>
          <ac:spMkLst>
            <pc:docMk/>
            <pc:sldMk cId="3091980816" sldId="468"/>
            <ac:spMk id="33" creationId="{0373A54C-361E-4559-B5D2-189565334326}"/>
          </ac:spMkLst>
        </pc:spChg>
        <pc:spChg chg="mod">
          <ac:chgData name="Rowland, Mark" userId="3257edc4-6956-4e33-9c8e-27f8fc6fa997" providerId="ADAL" clId="{FBEFBA27-D930-47AA-AFB3-711AB3352EDC}" dt="2023-01-26T04:50:03.689" v="492" actId="404"/>
          <ac:spMkLst>
            <pc:docMk/>
            <pc:sldMk cId="3091980816" sldId="468"/>
            <ac:spMk id="34" creationId="{A22A0F87-4113-1833-FCC8-825B0538A434}"/>
          </ac:spMkLst>
        </pc:spChg>
        <pc:spChg chg="mod">
          <ac:chgData name="Rowland, Mark" userId="3257edc4-6956-4e33-9c8e-27f8fc6fa997" providerId="ADAL" clId="{FBEFBA27-D930-47AA-AFB3-711AB3352EDC}" dt="2023-01-26T04:50:03.689" v="492" actId="404"/>
          <ac:spMkLst>
            <pc:docMk/>
            <pc:sldMk cId="3091980816" sldId="468"/>
            <ac:spMk id="35" creationId="{892FDA95-3092-2ED9-8D60-271DF997059E}"/>
          </ac:spMkLst>
        </pc:spChg>
        <pc:spChg chg="mod">
          <ac:chgData name="Rowland, Mark" userId="3257edc4-6956-4e33-9c8e-27f8fc6fa997" providerId="ADAL" clId="{FBEFBA27-D930-47AA-AFB3-711AB3352EDC}" dt="2023-01-26T04:49:17.542" v="487"/>
          <ac:spMkLst>
            <pc:docMk/>
            <pc:sldMk cId="3091980816" sldId="468"/>
            <ac:spMk id="36" creationId="{0674492F-36D8-FEAA-7077-E6523D6FFAD3}"/>
          </ac:spMkLst>
        </pc:spChg>
        <pc:spChg chg="mod">
          <ac:chgData name="Rowland, Mark" userId="3257edc4-6956-4e33-9c8e-27f8fc6fa997" providerId="ADAL" clId="{FBEFBA27-D930-47AA-AFB3-711AB3352EDC}" dt="2023-01-26T04:49:17.542" v="487"/>
          <ac:spMkLst>
            <pc:docMk/>
            <pc:sldMk cId="3091980816" sldId="468"/>
            <ac:spMk id="37" creationId="{8D512761-0796-2FAC-167B-1554CE56F894}"/>
          </ac:spMkLst>
        </pc:spChg>
        <pc:spChg chg="mod">
          <ac:chgData name="Rowland, Mark" userId="3257edc4-6956-4e33-9c8e-27f8fc6fa997" providerId="ADAL" clId="{FBEFBA27-D930-47AA-AFB3-711AB3352EDC}" dt="2023-01-26T04:51:05.218" v="507" actId="403"/>
          <ac:spMkLst>
            <pc:docMk/>
            <pc:sldMk cId="3091980816" sldId="468"/>
            <ac:spMk id="38" creationId="{09E7637E-AA49-CEBF-D8A9-D47A124CC292}"/>
          </ac:spMkLst>
        </pc:spChg>
        <pc:grpChg chg="add mod">
          <ac:chgData name="Rowland, Mark" userId="3257edc4-6956-4e33-9c8e-27f8fc6fa997" providerId="ADAL" clId="{FBEFBA27-D930-47AA-AFB3-711AB3352EDC}" dt="2023-01-26T04:30:16.835" v="88" actId="1076"/>
          <ac:grpSpMkLst>
            <pc:docMk/>
            <pc:sldMk cId="3091980816" sldId="468"/>
            <ac:grpSpMk id="7" creationId="{FF084800-063E-B436-D734-D5409570A57F}"/>
          </ac:grpSpMkLst>
        </pc:grpChg>
        <pc:grpChg chg="add mod">
          <ac:chgData name="Rowland, Mark" userId="3257edc4-6956-4e33-9c8e-27f8fc6fa997" providerId="ADAL" clId="{FBEFBA27-D930-47AA-AFB3-711AB3352EDC}" dt="2023-01-26T04:49:26.893" v="489" actId="1076"/>
          <ac:grpSpMkLst>
            <pc:docMk/>
            <pc:sldMk cId="3091980816" sldId="468"/>
            <ac:grpSpMk id="11" creationId="{9A9C8136-C24F-2484-44B6-F9E624EB1BD5}"/>
          </ac:grpSpMkLst>
        </pc:grpChg>
        <pc:cxnChg chg="mod">
          <ac:chgData name="Rowland, Mark" userId="3257edc4-6956-4e33-9c8e-27f8fc6fa997" providerId="ADAL" clId="{FBEFBA27-D930-47AA-AFB3-711AB3352EDC}" dt="2023-01-26T04:30:05.439" v="86" actId="164"/>
          <ac:cxnSpMkLst>
            <pc:docMk/>
            <pc:sldMk cId="3091980816" sldId="468"/>
            <ac:cxnSpMk id="5" creationId="{00000000-0000-0000-0000-000000000000}"/>
          </ac:cxnSpMkLst>
        </pc:cxnChg>
        <pc:cxnChg chg="mod">
          <ac:chgData name="Rowland, Mark" userId="3257edc4-6956-4e33-9c8e-27f8fc6fa997" providerId="ADAL" clId="{FBEFBA27-D930-47AA-AFB3-711AB3352EDC}" dt="2023-01-26T04:30:05.439" v="86" actId="164"/>
          <ac:cxnSpMkLst>
            <pc:docMk/>
            <pc:sldMk cId="3091980816" sldId="468"/>
            <ac:cxnSpMk id="9" creationId="{00000000-0000-0000-0000-000000000000}"/>
          </ac:cxnSpMkLst>
        </pc:cxnChg>
      </pc:sldChg>
      <pc:sldChg chg="delSp modSp mod">
        <pc:chgData name="Rowland, Mark" userId="3257edc4-6956-4e33-9c8e-27f8fc6fa997" providerId="ADAL" clId="{FBEFBA27-D930-47AA-AFB3-711AB3352EDC}" dt="2023-01-28T19:18:07.532" v="2679" actId="20577"/>
        <pc:sldMkLst>
          <pc:docMk/>
          <pc:sldMk cId="4132808174" sldId="474"/>
        </pc:sldMkLst>
        <pc:spChg chg="mod">
          <ac:chgData name="Rowland, Mark" userId="3257edc4-6956-4e33-9c8e-27f8fc6fa997" providerId="ADAL" clId="{FBEFBA27-D930-47AA-AFB3-711AB3352EDC}" dt="2023-01-28T19:18:07.532" v="2679" actId="20577"/>
          <ac:spMkLst>
            <pc:docMk/>
            <pc:sldMk cId="4132808174" sldId="474"/>
            <ac:spMk id="3" creationId="{00000000-0000-0000-0000-000000000000}"/>
          </ac:spMkLst>
        </pc:spChg>
        <pc:grpChg chg="del">
          <ac:chgData name="Rowland, Mark" userId="3257edc4-6956-4e33-9c8e-27f8fc6fa997" providerId="ADAL" clId="{FBEFBA27-D930-47AA-AFB3-711AB3352EDC}" dt="2023-01-28T19:17:59.425" v="2674" actId="478"/>
          <ac:grpSpMkLst>
            <pc:docMk/>
            <pc:sldMk cId="4132808174" sldId="474"/>
            <ac:grpSpMk id="16" creationId="{00000000-0000-0000-0000-000000000000}"/>
          </ac:grpSpMkLst>
        </pc:grpChg>
        <pc:cxnChg chg="del">
          <ac:chgData name="Rowland, Mark" userId="3257edc4-6956-4e33-9c8e-27f8fc6fa997" providerId="ADAL" clId="{FBEFBA27-D930-47AA-AFB3-711AB3352EDC}" dt="2023-01-28T19:18:01.952" v="2675" actId="478"/>
          <ac:cxnSpMkLst>
            <pc:docMk/>
            <pc:sldMk cId="4132808174" sldId="474"/>
            <ac:cxnSpMk id="6" creationId="{00000000-0000-0000-0000-000000000000}"/>
          </ac:cxnSpMkLst>
        </pc:cxnChg>
      </pc:sldChg>
      <pc:sldChg chg="modSp mod">
        <pc:chgData name="Rowland, Mark" userId="3257edc4-6956-4e33-9c8e-27f8fc6fa997" providerId="ADAL" clId="{FBEFBA27-D930-47AA-AFB3-711AB3352EDC}" dt="2023-01-28T18:03:05.144" v="2673" actId="20577"/>
        <pc:sldMkLst>
          <pc:docMk/>
          <pc:sldMk cId="683688228" sldId="476"/>
        </pc:sldMkLst>
        <pc:spChg chg="mod">
          <ac:chgData name="Rowland, Mark" userId="3257edc4-6956-4e33-9c8e-27f8fc6fa997" providerId="ADAL" clId="{FBEFBA27-D930-47AA-AFB3-711AB3352EDC}" dt="2023-01-28T18:03:05.144" v="2673" actId="20577"/>
          <ac:spMkLst>
            <pc:docMk/>
            <pc:sldMk cId="683688228" sldId="476"/>
            <ac:spMk id="5" creationId="{00000000-0000-0000-0000-000000000000}"/>
          </ac:spMkLst>
        </pc:spChg>
      </pc:sldChg>
      <pc:sldChg chg="addSp delSp modSp mod">
        <pc:chgData name="Rowland, Mark" userId="3257edc4-6956-4e33-9c8e-27f8fc6fa997" providerId="ADAL" clId="{FBEFBA27-D930-47AA-AFB3-711AB3352EDC}" dt="2023-01-27T09:01:40.414" v="1410" actId="21"/>
        <pc:sldMkLst>
          <pc:docMk/>
          <pc:sldMk cId="1249828669" sldId="482"/>
        </pc:sldMkLst>
        <pc:spChg chg="mod">
          <ac:chgData name="Rowland, Mark" userId="3257edc4-6956-4e33-9c8e-27f8fc6fa997" providerId="ADAL" clId="{FBEFBA27-D930-47AA-AFB3-711AB3352EDC}" dt="2023-01-27T08:58:26.037" v="1364" actId="1076"/>
          <ac:spMkLst>
            <pc:docMk/>
            <pc:sldMk cId="1249828669" sldId="482"/>
            <ac:spMk id="4" creationId="{36B940CB-9775-4751-89D4-24798F172D8B}"/>
          </ac:spMkLst>
        </pc:spChg>
        <pc:picChg chg="add del mod">
          <ac:chgData name="Rowland, Mark" userId="3257edc4-6956-4e33-9c8e-27f8fc6fa997" providerId="ADAL" clId="{FBEFBA27-D930-47AA-AFB3-711AB3352EDC}" dt="2023-01-27T09:01:40.414" v="1410" actId="21"/>
          <ac:picMkLst>
            <pc:docMk/>
            <pc:sldMk cId="1249828669" sldId="482"/>
            <ac:picMk id="2" creationId="{24D298A0-8519-C01A-2548-94D23A6D3084}"/>
          </ac:picMkLst>
        </pc:picChg>
        <pc:picChg chg="add mod">
          <ac:chgData name="Rowland, Mark" userId="3257edc4-6956-4e33-9c8e-27f8fc6fa997" providerId="ADAL" clId="{FBEFBA27-D930-47AA-AFB3-711AB3352EDC}" dt="2023-01-27T08:59:50.289" v="1370" actId="1076"/>
          <ac:picMkLst>
            <pc:docMk/>
            <pc:sldMk cId="1249828669" sldId="482"/>
            <ac:picMk id="5" creationId="{F621B643-D3D0-4AD4-2769-D062F101D5FC}"/>
          </ac:picMkLst>
        </pc:picChg>
      </pc:sldChg>
      <pc:sldChg chg="addSp delSp modSp mod ord">
        <pc:chgData name="Rowland, Mark" userId="3257edc4-6956-4e33-9c8e-27f8fc6fa997" providerId="ADAL" clId="{FBEFBA27-D930-47AA-AFB3-711AB3352EDC}" dt="2023-01-27T09:07:10.036" v="1653" actId="20577"/>
        <pc:sldMkLst>
          <pc:docMk/>
          <pc:sldMk cId="3861562434" sldId="483"/>
        </pc:sldMkLst>
        <pc:spChg chg="add mod">
          <ac:chgData name="Rowland, Mark" userId="3257edc4-6956-4e33-9c8e-27f8fc6fa997" providerId="ADAL" clId="{FBEFBA27-D930-47AA-AFB3-711AB3352EDC}" dt="2023-01-27T09:07:10.036" v="1653" actId="20577"/>
          <ac:spMkLst>
            <pc:docMk/>
            <pc:sldMk cId="3861562434" sldId="483"/>
            <ac:spMk id="5" creationId="{152E8C0F-7978-E7DC-48DD-A161273E6441}"/>
          </ac:spMkLst>
        </pc:spChg>
        <pc:picChg chg="add del mod">
          <ac:chgData name="Rowland, Mark" userId="3257edc4-6956-4e33-9c8e-27f8fc6fa997" providerId="ADAL" clId="{FBEFBA27-D930-47AA-AFB3-711AB3352EDC}" dt="2023-01-27T09:00:37.141" v="1377" actId="21"/>
          <ac:picMkLst>
            <pc:docMk/>
            <pc:sldMk cId="3861562434" sldId="483"/>
            <ac:picMk id="2" creationId="{F23C0A61-4A81-4F47-DD25-2863B5A79B0C}"/>
          </ac:picMkLst>
        </pc:picChg>
        <pc:picChg chg="add mod">
          <ac:chgData name="Rowland, Mark" userId="3257edc4-6956-4e33-9c8e-27f8fc6fa997" providerId="ADAL" clId="{FBEFBA27-D930-47AA-AFB3-711AB3352EDC}" dt="2023-01-27T09:01:53.928" v="1412" actId="1076"/>
          <ac:picMkLst>
            <pc:docMk/>
            <pc:sldMk cId="3861562434" sldId="483"/>
            <ac:picMk id="3" creationId="{AD155F21-31DF-8315-B35F-E9C33887AF0B}"/>
          </ac:picMkLst>
        </pc:picChg>
        <pc:picChg chg="del mod">
          <ac:chgData name="Rowland, Mark" userId="3257edc4-6956-4e33-9c8e-27f8fc6fa997" providerId="ADAL" clId="{FBEFBA27-D930-47AA-AFB3-711AB3352EDC}" dt="2023-01-27T08:57:28.576" v="1354" actId="21"/>
          <ac:picMkLst>
            <pc:docMk/>
            <pc:sldMk cId="3861562434" sldId="483"/>
            <ac:picMk id="4" creationId="{0D67B0AC-627F-4784-949B-7637CDA517F5}"/>
          </ac:picMkLst>
        </pc:picChg>
      </pc:sldChg>
      <pc:sldChg chg="addSp delSp modSp add mod ord">
        <pc:chgData name="Rowland, Mark" userId="3257edc4-6956-4e33-9c8e-27f8fc6fa997" providerId="ADAL" clId="{FBEFBA27-D930-47AA-AFB3-711AB3352EDC}" dt="2023-01-26T04:49:12.917" v="486" actId="21"/>
        <pc:sldMkLst>
          <pc:docMk/>
          <pc:sldMk cId="1960729048" sldId="486"/>
        </pc:sldMkLst>
        <pc:spChg chg="mod">
          <ac:chgData name="Rowland, Mark" userId="3257edc4-6956-4e33-9c8e-27f8fc6fa997" providerId="ADAL" clId="{FBEFBA27-D930-47AA-AFB3-711AB3352EDC}" dt="2023-01-26T04:23:30.847" v="54" actId="20577"/>
          <ac:spMkLst>
            <pc:docMk/>
            <pc:sldMk cId="1960729048" sldId="486"/>
            <ac:spMk id="2" creationId="{00000000-0000-0000-0000-000000000000}"/>
          </ac:spMkLst>
        </pc:spChg>
        <pc:spChg chg="mod">
          <ac:chgData name="Rowland, Mark" userId="3257edc4-6956-4e33-9c8e-27f8fc6fa997" providerId="ADAL" clId="{FBEFBA27-D930-47AA-AFB3-711AB3352EDC}" dt="2023-01-26T04:49:07.710" v="484" actId="164"/>
          <ac:spMkLst>
            <pc:docMk/>
            <pc:sldMk cId="1960729048" sldId="486"/>
            <ac:spMk id="4" creationId="{EC6BF5C5-98D6-489D-A6C7-93194C0925D8}"/>
          </ac:spMkLst>
        </pc:spChg>
        <pc:spChg chg="mod">
          <ac:chgData name="Rowland, Mark" userId="3257edc4-6956-4e33-9c8e-27f8fc6fa997" providerId="ADAL" clId="{FBEFBA27-D930-47AA-AFB3-711AB3352EDC}" dt="2023-01-26T04:49:07.710" v="484" actId="164"/>
          <ac:spMkLst>
            <pc:docMk/>
            <pc:sldMk cId="1960729048" sldId="486"/>
            <ac:spMk id="5" creationId="{EE23E2B1-E55F-4B30-8E04-6676FFA2F890}"/>
          </ac:spMkLst>
        </pc:spChg>
        <pc:spChg chg="mod">
          <ac:chgData name="Rowland, Mark" userId="3257edc4-6956-4e33-9c8e-27f8fc6fa997" providerId="ADAL" clId="{FBEFBA27-D930-47AA-AFB3-711AB3352EDC}" dt="2023-01-26T04:49:07.710" v="484" actId="164"/>
          <ac:spMkLst>
            <pc:docMk/>
            <pc:sldMk cId="1960729048" sldId="486"/>
            <ac:spMk id="6" creationId="{943E4A78-79B5-40EF-ABD6-83C65C3A1579}"/>
          </ac:spMkLst>
        </pc:spChg>
        <pc:spChg chg="del">
          <ac:chgData name="Rowland, Mark" userId="3257edc4-6956-4e33-9c8e-27f8fc6fa997" providerId="ADAL" clId="{FBEFBA27-D930-47AA-AFB3-711AB3352EDC}" dt="2023-01-26T04:22:49.169" v="26" actId="478"/>
          <ac:spMkLst>
            <pc:docMk/>
            <pc:sldMk cId="1960729048" sldId="486"/>
            <ac:spMk id="7" creationId="{6E060B10-AEB2-424A-BEC3-366BA11CD6AA}"/>
          </ac:spMkLst>
        </pc:spChg>
        <pc:spChg chg="mod">
          <ac:chgData name="Rowland, Mark" userId="3257edc4-6956-4e33-9c8e-27f8fc6fa997" providerId="ADAL" clId="{FBEFBA27-D930-47AA-AFB3-711AB3352EDC}" dt="2023-01-26T04:49:10.953" v="485"/>
          <ac:spMkLst>
            <pc:docMk/>
            <pc:sldMk cId="1960729048" sldId="486"/>
            <ac:spMk id="9" creationId="{251DFA06-265D-7D1B-D1BE-AE5C19E3BF03}"/>
          </ac:spMkLst>
        </pc:spChg>
        <pc:spChg chg="mod">
          <ac:chgData name="Rowland, Mark" userId="3257edc4-6956-4e33-9c8e-27f8fc6fa997" providerId="ADAL" clId="{FBEFBA27-D930-47AA-AFB3-711AB3352EDC}" dt="2023-01-26T04:49:10.953" v="485"/>
          <ac:spMkLst>
            <pc:docMk/>
            <pc:sldMk cId="1960729048" sldId="486"/>
            <ac:spMk id="10" creationId="{FA9D1073-5571-69E8-EC69-7746F0B810D9}"/>
          </ac:spMkLst>
        </pc:spChg>
        <pc:spChg chg="mod">
          <ac:chgData name="Rowland, Mark" userId="3257edc4-6956-4e33-9c8e-27f8fc6fa997" providerId="ADAL" clId="{FBEFBA27-D930-47AA-AFB3-711AB3352EDC}" dt="2023-01-26T04:49:10.953" v="485"/>
          <ac:spMkLst>
            <pc:docMk/>
            <pc:sldMk cId="1960729048" sldId="486"/>
            <ac:spMk id="11" creationId="{012B81E2-66D1-5E31-7248-4D9D34AE3C9B}"/>
          </ac:spMkLst>
        </pc:spChg>
        <pc:spChg chg="mod">
          <ac:chgData name="Rowland, Mark" userId="3257edc4-6956-4e33-9c8e-27f8fc6fa997" providerId="ADAL" clId="{FBEFBA27-D930-47AA-AFB3-711AB3352EDC}" dt="2023-01-26T04:49:10.953" v="485"/>
          <ac:spMkLst>
            <pc:docMk/>
            <pc:sldMk cId="1960729048" sldId="486"/>
            <ac:spMk id="12" creationId="{D10B4CD8-22DE-B7B2-21D0-28C1327ED8C7}"/>
          </ac:spMkLst>
        </pc:spChg>
        <pc:spChg chg="mod">
          <ac:chgData name="Rowland, Mark" userId="3257edc4-6956-4e33-9c8e-27f8fc6fa997" providerId="ADAL" clId="{FBEFBA27-D930-47AA-AFB3-711AB3352EDC}" dt="2023-01-26T04:49:10.953" v="485"/>
          <ac:spMkLst>
            <pc:docMk/>
            <pc:sldMk cId="1960729048" sldId="486"/>
            <ac:spMk id="13" creationId="{BB9013F0-FF3A-E865-A762-C2C38A266991}"/>
          </ac:spMkLst>
        </pc:spChg>
        <pc:spChg chg="mod">
          <ac:chgData name="Rowland, Mark" userId="3257edc4-6956-4e33-9c8e-27f8fc6fa997" providerId="ADAL" clId="{FBEFBA27-D930-47AA-AFB3-711AB3352EDC}" dt="2023-01-26T04:49:10.953" v="485"/>
          <ac:spMkLst>
            <pc:docMk/>
            <pc:sldMk cId="1960729048" sldId="486"/>
            <ac:spMk id="14" creationId="{5F91823A-AAEE-7A82-770C-4135AE83C300}"/>
          </ac:spMkLst>
        </pc:spChg>
        <pc:spChg chg="mod">
          <ac:chgData name="Rowland, Mark" userId="3257edc4-6956-4e33-9c8e-27f8fc6fa997" providerId="ADAL" clId="{FBEFBA27-D930-47AA-AFB3-711AB3352EDC}" dt="2023-01-26T04:49:10.953" v="485"/>
          <ac:spMkLst>
            <pc:docMk/>
            <pc:sldMk cId="1960729048" sldId="486"/>
            <ac:spMk id="15" creationId="{8B410743-734B-9947-2BB5-50423314C124}"/>
          </ac:spMkLst>
        </pc:spChg>
        <pc:spChg chg="mod">
          <ac:chgData name="Rowland, Mark" userId="3257edc4-6956-4e33-9c8e-27f8fc6fa997" providerId="ADAL" clId="{FBEFBA27-D930-47AA-AFB3-711AB3352EDC}" dt="2023-01-26T04:49:07.710" v="484" actId="164"/>
          <ac:spMkLst>
            <pc:docMk/>
            <pc:sldMk cId="1960729048" sldId="486"/>
            <ac:spMk id="16" creationId="{00000000-0000-0000-0000-000000000000}"/>
          </ac:spMkLst>
        </pc:spChg>
        <pc:spChg chg="mod">
          <ac:chgData name="Rowland, Mark" userId="3257edc4-6956-4e33-9c8e-27f8fc6fa997" providerId="ADAL" clId="{FBEFBA27-D930-47AA-AFB3-711AB3352EDC}" dt="2023-01-26T04:49:10.953" v="485"/>
          <ac:spMkLst>
            <pc:docMk/>
            <pc:sldMk cId="1960729048" sldId="486"/>
            <ac:spMk id="17" creationId="{09BD4D30-D137-7E8C-E971-A9797082199A}"/>
          </ac:spMkLst>
        </pc:spChg>
        <pc:spChg chg="mod">
          <ac:chgData name="Rowland, Mark" userId="3257edc4-6956-4e33-9c8e-27f8fc6fa997" providerId="ADAL" clId="{FBEFBA27-D930-47AA-AFB3-711AB3352EDC}" dt="2023-01-26T04:49:10.953" v="485"/>
          <ac:spMkLst>
            <pc:docMk/>
            <pc:sldMk cId="1960729048" sldId="486"/>
            <ac:spMk id="18" creationId="{0B82151B-CE3D-A1EB-BAA6-2B2244CF9342}"/>
          </ac:spMkLst>
        </pc:spChg>
        <pc:spChg chg="mod">
          <ac:chgData name="Rowland, Mark" userId="3257edc4-6956-4e33-9c8e-27f8fc6fa997" providerId="ADAL" clId="{FBEFBA27-D930-47AA-AFB3-711AB3352EDC}" dt="2023-01-26T04:49:10.953" v="485"/>
          <ac:spMkLst>
            <pc:docMk/>
            <pc:sldMk cId="1960729048" sldId="486"/>
            <ac:spMk id="19" creationId="{D162A598-6B01-F901-7BD5-585DD46C7AC6}"/>
          </ac:spMkLst>
        </pc:spChg>
        <pc:spChg chg="mod">
          <ac:chgData name="Rowland, Mark" userId="3257edc4-6956-4e33-9c8e-27f8fc6fa997" providerId="ADAL" clId="{FBEFBA27-D930-47AA-AFB3-711AB3352EDC}" dt="2023-01-26T04:49:07.710" v="484" actId="164"/>
          <ac:spMkLst>
            <pc:docMk/>
            <pc:sldMk cId="1960729048" sldId="486"/>
            <ac:spMk id="20" creationId="{B140D64C-1C97-49B9-8355-21FF26CA18F0}"/>
          </ac:spMkLst>
        </pc:spChg>
        <pc:spChg chg="mod">
          <ac:chgData name="Rowland, Mark" userId="3257edc4-6956-4e33-9c8e-27f8fc6fa997" providerId="ADAL" clId="{FBEFBA27-D930-47AA-AFB3-711AB3352EDC}" dt="2023-01-26T04:49:07.710" v="484" actId="164"/>
          <ac:spMkLst>
            <pc:docMk/>
            <pc:sldMk cId="1960729048" sldId="486"/>
            <ac:spMk id="21" creationId="{3E537CF7-52E9-4D92-9EC0-0CAF627B2A1C}"/>
          </ac:spMkLst>
        </pc:spChg>
        <pc:spChg chg="mod">
          <ac:chgData name="Rowland, Mark" userId="3257edc4-6956-4e33-9c8e-27f8fc6fa997" providerId="ADAL" clId="{FBEFBA27-D930-47AA-AFB3-711AB3352EDC}" dt="2023-01-26T04:49:07.710" v="484" actId="164"/>
          <ac:spMkLst>
            <pc:docMk/>
            <pc:sldMk cId="1960729048" sldId="486"/>
            <ac:spMk id="22" creationId="{D0DD89D5-D837-434E-8816-5CFB431D613B}"/>
          </ac:spMkLst>
        </pc:spChg>
        <pc:spChg chg="mod">
          <ac:chgData name="Rowland, Mark" userId="3257edc4-6956-4e33-9c8e-27f8fc6fa997" providerId="ADAL" clId="{FBEFBA27-D930-47AA-AFB3-711AB3352EDC}" dt="2023-01-26T04:49:07.710" v="484" actId="164"/>
          <ac:spMkLst>
            <pc:docMk/>
            <pc:sldMk cId="1960729048" sldId="486"/>
            <ac:spMk id="23" creationId="{00BDE15D-AA3F-4257-B732-7335F70B9F0A}"/>
          </ac:spMkLst>
        </pc:spChg>
        <pc:spChg chg="mod">
          <ac:chgData name="Rowland, Mark" userId="3257edc4-6956-4e33-9c8e-27f8fc6fa997" providerId="ADAL" clId="{FBEFBA27-D930-47AA-AFB3-711AB3352EDC}" dt="2023-01-26T04:49:07.710" v="484" actId="164"/>
          <ac:spMkLst>
            <pc:docMk/>
            <pc:sldMk cId="1960729048" sldId="486"/>
            <ac:spMk id="24" creationId="{A5C1DC4B-D4C6-4FCF-BDC2-B5680B5A4D27}"/>
          </ac:spMkLst>
        </pc:spChg>
        <pc:spChg chg="mod">
          <ac:chgData name="Rowland, Mark" userId="3257edc4-6956-4e33-9c8e-27f8fc6fa997" providerId="ADAL" clId="{FBEFBA27-D930-47AA-AFB3-711AB3352EDC}" dt="2023-01-26T04:49:07.710" v="484" actId="164"/>
          <ac:spMkLst>
            <pc:docMk/>
            <pc:sldMk cId="1960729048" sldId="486"/>
            <ac:spMk id="25" creationId="{524E627A-B660-4415-A296-AEA05DCD6106}"/>
          </ac:spMkLst>
        </pc:spChg>
        <pc:spChg chg="mod">
          <ac:chgData name="Rowland, Mark" userId="3257edc4-6956-4e33-9c8e-27f8fc6fa997" providerId="ADAL" clId="{FBEFBA27-D930-47AA-AFB3-711AB3352EDC}" dt="2023-01-26T04:49:07.710" v="484" actId="164"/>
          <ac:spMkLst>
            <pc:docMk/>
            <pc:sldMk cId="1960729048" sldId="486"/>
            <ac:spMk id="26" creationId="{9C9160F4-1AED-48D8-B87B-C1F38F46B3C8}"/>
          </ac:spMkLst>
        </pc:spChg>
        <pc:spChg chg="mod">
          <ac:chgData name="Rowland, Mark" userId="3257edc4-6956-4e33-9c8e-27f8fc6fa997" providerId="ADAL" clId="{FBEFBA27-D930-47AA-AFB3-711AB3352EDC}" dt="2023-01-26T04:49:07.710" v="484" actId="164"/>
          <ac:spMkLst>
            <pc:docMk/>
            <pc:sldMk cId="1960729048" sldId="486"/>
            <ac:spMk id="27" creationId="{09A4EF86-20BA-4C1B-8D4D-86A1F3A7A6C8}"/>
          </ac:spMkLst>
        </pc:spChg>
        <pc:spChg chg="mod">
          <ac:chgData name="Rowland, Mark" userId="3257edc4-6956-4e33-9c8e-27f8fc6fa997" providerId="ADAL" clId="{FBEFBA27-D930-47AA-AFB3-711AB3352EDC}" dt="2023-01-26T04:49:07.710" v="484" actId="164"/>
          <ac:spMkLst>
            <pc:docMk/>
            <pc:sldMk cId="1960729048" sldId="486"/>
            <ac:spMk id="28" creationId="{7A947145-D3B1-4B29-BF5D-5D14E042D985}"/>
          </ac:spMkLst>
        </pc:spChg>
        <pc:spChg chg="mod">
          <ac:chgData name="Rowland, Mark" userId="3257edc4-6956-4e33-9c8e-27f8fc6fa997" providerId="ADAL" clId="{FBEFBA27-D930-47AA-AFB3-711AB3352EDC}" dt="2023-01-26T04:49:10.953" v="485"/>
          <ac:spMkLst>
            <pc:docMk/>
            <pc:sldMk cId="1960729048" sldId="486"/>
            <ac:spMk id="29" creationId="{4B3A620B-37A0-DD17-A258-78CAB5D59180}"/>
          </ac:spMkLst>
        </pc:spChg>
        <pc:spChg chg="mod">
          <ac:chgData name="Rowland, Mark" userId="3257edc4-6956-4e33-9c8e-27f8fc6fa997" providerId="ADAL" clId="{FBEFBA27-D930-47AA-AFB3-711AB3352EDC}" dt="2023-01-26T04:49:10.953" v="485"/>
          <ac:spMkLst>
            <pc:docMk/>
            <pc:sldMk cId="1960729048" sldId="486"/>
            <ac:spMk id="30" creationId="{8730E35A-152D-79E4-68EB-394F11B522D4}"/>
          </ac:spMkLst>
        </pc:spChg>
        <pc:spChg chg="mod">
          <ac:chgData name="Rowland, Mark" userId="3257edc4-6956-4e33-9c8e-27f8fc6fa997" providerId="ADAL" clId="{FBEFBA27-D930-47AA-AFB3-711AB3352EDC}" dt="2023-01-26T04:49:10.953" v="485"/>
          <ac:spMkLst>
            <pc:docMk/>
            <pc:sldMk cId="1960729048" sldId="486"/>
            <ac:spMk id="31" creationId="{C88BD28F-0ED0-6C05-0338-5289FA4CE9D9}"/>
          </ac:spMkLst>
        </pc:spChg>
        <pc:spChg chg="mod">
          <ac:chgData name="Rowland, Mark" userId="3257edc4-6956-4e33-9c8e-27f8fc6fa997" providerId="ADAL" clId="{FBEFBA27-D930-47AA-AFB3-711AB3352EDC}" dt="2023-01-26T04:49:10.953" v="485"/>
          <ac:spMkLst>
            <pc:docMk/>
            <pc:sldMk cId="1960729048" sldId="486"/>
            <ac:spMk id="32" creationId="{4B95D3EA-2E77-3431-6F41-A30AB6313A0D}"/>
          </ac:spMkLst>
        </pc:spChg>
        <pc:spChg chg="mod">
          <ac:chgData name="Rowland, Mark" userId="3257edc4-6956-4e33-9c8e-27f8fc6fa997" providerId="ADAL" clId="{FBEFBA27-D930-47AA-AFB3-711AB3352EDC}" dt="2023-01-26T04:49:10.953" v="485"/>
          <ac:spMkLst>
            <pc:docMk/>
            <pc:sldMk cId="1960729048" sldId="486"/>
            <ac:spMk id="33" creationId="{97B4520A-6E71-D3E0-E1EB-90E05A5C776A}"/>
          </ac:spMkLst>
        </pc:spChg>
        <pc:spChg chg="mod">
          <ac:chgData name="Rowland, Mark" userId="3257edc4-6956-4e33-9c8e-27f8fc6fa997" providerId="ADAL" clId="{FBEFBA27-D930-47AA-AFB3-711AB3352EDC}" dt="2023-01-26T04:49:07.710" v="484" actId="164"/>
          <ac:spMkLst>
            <pc:docMk/>
            <pc:sldMk cId="1960729048" sldId="486"/>
            <ac:spMk id="43" creationId="{8F40DC26-63D7-472A-87A8-9F17467AADEE}"/>
          </ac:spMkLst>
        </pc:spChg>
        <pc:spChg chg="del">
          <ac:chgData name="Rowland, Mark" userId="3257edc4-6956-4e33-9c8e-27f8fc6fa997" providerId="ADAL" clId="{FBEFBA27-D930-47AA-AFB3-711AB3352EDC}" dt="2023-01-26T04:22:28.519" v="23" actId="478"/>
          <ac:spMkLst>
            <pc:docMk/>
            <pc:sldMk cId="1960729048" sldId="486"/>
            <ac:spMk id="45" creationId="{A6463E8B-772F-406A-828B-83FC3957443C}"/>
          </ac:spMkLst>
        </pc:spChg>
        <pc:spChg chg="del">
          <ac:chgData name="Rowland, Mark" userId="3257edc4-6956-4e33-9c8e-27f8fc6fa997" providerId="ADAL" clId="{FBEFBA27-D930-47AA-AFB3-711AB3352EDC}" dt="2023-01-26T04:22:28.519" v="23" actId="478"/>
          <ac:spMkLst>
            <pc:docMk/>
            <pc:sldMk cId="1960729048" sldId="486"/>
            <ac:spMk id="46" creationId="{896461C3-C167-4E12-89CA-7150B8DC41C5}"/>
          </ac:spMkLst>
        </pc:spChg>
        <pc:spChg chg="del">
          <ac:chgData name="Rowland, Mark" userId="3257edc4-6956-4e33-9c8e-27f8fc6fa997" providerId="ADAL" clId="{FBEFBA27-D930-47AA-AFB3-711AB3352EDC}" dt="2023-01-26T04:22:28.519" v="23" actId="478"/>
          <ac:spMkLst>
            <pc:docMk/>
            <pc:sldMk cId="1960729048" sldId="486"/>
            <ac:spMk id="47" creationId="{581DAC52-9C9A-4353-BA8E-EAAD313E392D}"/>
          </ac:spMkLst>
        </pc:spChg>
        <pc:spChg chg="del">
          <ac:chgData name="Rowland, Mark" userId="3257edc4-6956-4e33-9c8e-27f8fc6fa997" providerId="ADAL" clId="{FBEFBA27-D930-47AA-AFB3-711AB3352EDC}" dt="2023-01-26T04:22:28.519" v="23" actId="478"/>
          <ac:spMkLst>
            <pc:docMk/>
            <pc:sldMk cId="1960729048" sldId="486"/>
            <ac:spMk id="48" creationId="{49606809-EA6E-4023-9456-60ACCFD73131}"/>
          </ac:spMkLst>
        </pc:spChg>
        <pc:spChg chg="del">
          <ac:chgData name="Rowland, Mark" userId="3257edc4-6956-4e33-9c8e-27f8fc6fa997" providerId="ADAL" clId="{FBEFBA27-D930-47AA-AFB3-711AB3352EDC}" dt="2023-01-26T04:22:28.519" v="23" actId="478"/>
          <ac:spMkLst>
            <pc:docMk/>
            <pc:sldMk cId="1960729048" sldId="486"/>
            <ac:spMk id="49" creationId="{979984AA-DDED-4959-AAFD-B1F5594AB789}"/>
          </ac:spMkLst>
        </pc:spChg>
        <pc:spChg chg="del">
          <ac:chgData name="Rowland, Mark" userId="3257edc4-6956-4e33-9c8e-27f8fc6fa997" providerId="ADAL" clId="{FBEFBA27-D930-47AA-AFB3-711AB3352EDC}" dt="2023-01-26T04:22:28.519" v="23" actId="478"/>
          <ac:spMkLst>
            <pc:docMk/>
            <pc:sldMk cId="1960729048" sldId="486"/>
            <ac:spMk id="50" creationId="{0910DF18-CE01-453F-8E77-E7F8348C0CFA}"/>
          </ac:spMkLst>
        </pc:spChg>
        <pc:spChg chg="del">
          <ac:chgData name="Rowland, Mark" userId="3257edc4-6956-4e33-9c8e-27f8fc6fa997" providerId="ADAL" clId="{FBEFBA27-D930-47AA-AFB3-711AB3352EDC}" dt="2023-01-26T04:22:28.519" v="23" actId="478"/>
          <ac:spMkLst>
            <pc:docMk/>
            <pc:sldMk cId="1960729048" sldId="486"/>
            <ac:spMk id="51" creationId="{E74B5EF7-27F0-4CD2-88FC-FB7153FC789D}"/>
          </ac:spMkLst>
        </pc:spChg>
        <pc:spChg chg="del">
          <ac:chgData name="Rowland, Mark" userId="3257edc4-6956-4e33-9c8e-27f8fc6fa997" providerId="ADAL" clId="{FBEFBA27-D930-47AA-AFB3-711AB3352EDC}" dt="2023-01-26T04:22:28.519" v="23" actId="478"/>
          <ac:spMkLst>
            <pc:docMk/>
            <pc:sldMk cId="1960729048" sldId="486"/>
            <ac:spMk id="52" creationId="{6DB526DB-70BD-420E-AD34-253649C76CF7}"/>
          </ac:spMkLst>
        </pc:spChg>
        <pc:spChg chg="del">
          <ac:chgData name="Rowland, Mark" userId="3257edc4-6956-4e33-9c8e-27f8fc6fa997" providerId="ADAL" clId="{FBEFBA27-D930-47AA-AFB3-711AB3352EDC}" dt="2023-01-26T04:22:28.519" v="23" actId="478"/>
          <ac:spMkLst>
            <pc:docMk/>
            <pc:sldMk cId="1960729048" sldId="486"/>
            <ac:spMk id="53" creationId="{B38D2742-F3D4-49EE-BF9D-EE9BEEC53373}"/>
          </ac:spMkLst>
        </pc:spChg>
        <pc:spChg chg="del">
          <ac:chgData name="Rowland, Mark" userId="3257edc4-6956-4e33-9c8e-27f8fc6fa997" providerId="ADAL" clId="{FBEFBA27-D930-47AA-AFB3-711AB3352EDC}" dt="2023-01-26T04:22:28.519" v="23" actId="478"/>
          <ac:spMkLst>
            <pc:docMk/>
            <pc:sldMk cId="1960729048" sldId="486"/>
            <ac:spMk id="54" creationId="{A95E4633-54BA-4007-B3A0-3F7E54B0B5BB}"/>
          </ac:spMkLst>
        </pc:spChg>
        <pc:spChg chg="del">
          <ac:chgData name="Rowland, Mark" userId="3257edc4-6956-4e33-9c8e-27f8fc6fa997" providerId="ADAL" clId="{FBEFBA27-D930-47AA-AFB3-711AB3352EDC}" dt="2023-01-26T04:22:28.519" v="23" actId="478"/>
          <ac:spMkLst>
            <pc:docMk/>
            <pc:sldMk cId="1960729048" sldId="486"/>
            <ac:spMk id="55" creationId="{378A6576-E8C7-4B0F-B60E-0F79AA092DC3}"/>
          </ac:spMkLst>
        </pc:spChg>
        <pc:spChg chg="del">
          <ac:chgData name="Rowland, Mark" userId="3257edc4-6956-4e33-9c8e-27f8fc6fa997" providerId="ADAL" clId="{FBEFBA27-D930-47AA-AFB3-711AB3352EDC}" dt="2023-01-26T04:22:28.519" v="23" actId="478"/>
          <ac:spMkLst>
            <pc:docMk/>
            <pc:sldMk cId="1960729048" sldId="486"/>
            <ac:spMk id="56" creationId="{BA1AA94A-4AFA-4479-B332-F1B48A9ACFF4}"/>
          </ac:spMkLst>
        </pc:spChg>
        <pc:spChg chg="del">
          <ac:chgData name="Rowland, Mark" userId="3257edc4-6956-4e33-9c8e-27f8fc6fa997" providerId="ADAL" clId="{FBEFBA27-D930-47AA-AFB3-711AB3352EDC}" dt="2023-01-26T04:22:28.519" v="23" actId="478"/>
          <ac:spMkLst>
            <pc:docMk/>
            <pc:sldMk cId="1960729048" sldId="486"/>
            <ac:spMk id="57" creationId="{0E23D913-B758-424D-A8BE-926E054F9827}"/>
          </ac:spMkLst>
        </pc:spChg>
        <pc:spChg chg="del">
          <ac:chgData name="Rowland, Mark" userId="3257edc4-6956-4e33-9c8e-27f8fc6fa997" providerId="ADAL" clId="{FBEFBA27-D930-47AA-AFB3-711AB3352EDC}" dt="2023-01-26T04:22:28.519" v="23" actId="478"/>
          <ac:spMkLst>
            <pc:docMk/>
            <pc:sldMk cId="1960729048" sldId="486"/>
            <ac:spMk id="58" creationId="{65393E88-0F82-4C75-B8C6-1F024D38DB85}"/>
          </ac:spMkLst>
        </pc:spChg>
        <pc:spChg chg="del">
          <ac:chgData name="Rowland, Mark" userId="3257edc4-6956-4e33-9c8e-27f8fc6fa997" providerId="ADAL" clId="{FBEFBA27-D930-47AA-AFB3-711AB3352EDC}" dt="2023-01-26T04:22:28.519" v="23" actId="478"/>
          <ac:spMkLst>
            <pc:docMk/>
            <pc:sldMk cId="1960729048" sldId="486"/>
            <ac:spMk id="60" creationId="{687B8C06-0FAB-4198-810A-47337CE34121}"/>
          </ac:spMkLst>
        </pc:spChg>
        <pc:spChg chg="mod">
          <ac:chgData name="Rowland, Mark" userId="3257edc4-6956-4e33-9c8e-27f8fc6fa997" providerId="ADAL" clId="{FBEFBA27-D930-47AA-AFB3-711AB3352EDC}" dt="2023-01-26T04:49:07.710" v="484" actId="164"/>
          <ac:spMkLst>
            <pc:docMk/>
            <pc:sldMk cId="1960729048" sldId="486"/>
            <ac:spMk id="61" creationId="{598D2493-1822-4FF4-BFE5-07261214DC31}"/>
          </ac:spMkLst>
        </pc:spChg>
        <pc:grpChg chg="add mod">
          <ac:chgData name="Rowland, Mark" userId="3257edc4-6956-4e33-9c8e-27f8fc6fa997" providerId="ADAL" clId="{FBEFBA27-D930-47AA-AFB3-711AB3352EDC}" dt="2023-01-26T04:49:07.710" v="484" actId="164"/>
          <ac:grpSpMkLst>
            <pc:docMk/>
            <pc:sldMk cId="1960729048" sldId="486"/>
            <ac:grpSpMk id="3" creationId="{F61C6992-BD5B-AE35-DD54-690E98908DFF}"/>
          </ac:grpSpMkLst>
        </pc:grpChg>
        <pc:grpChg chg="add del mod">
          <ac:chgData name="Rowland, Mark" userId="3257edc4-6956-4e33-9c8e-27f8fc6fa997" providerId="ADAL" clId="{FBEFBA27-D930-47AA-AFB3-711AB3352EDC}" dt="2023-01-26T04:49:12.917" v="486" actId="21"/>
          <ac:grpSpMkLst>
            <pc:docMk/>
            <pc:sldMk cId="1960729048" sldId="486"/>
            <ac:grpSpMk id="8" creationId="{0C9341C6-117F-9636-88CA-BAB7D48F8287}"/>
          </ac:grpSpMkLst>
        </pc:grpChg>
      </pc:sldChg>
      <pc:sldChg chg="addSp delSp modSp add mod modClrScheme chgLayout">
        <pc:chgData name="Rowland, Mark" userId="3257edc4-6956-4e33-9c8e-27f8fc6fa997" providerId="ADAL" clId="{FBEFBA27-D930-47AA-AFB3-711AB3352EDC}" dt="2023-01-27T18:40:47.491" v="1729" actId="403"/>
        <pc:sldMkLst>
          <pc:docMk/>
          <pc:sldMk cId="540658048" sldId="487"/>
        </pc:sldMkLst>
        <pc:spChg chg="add mod">
          <ac:chgData name="Rowland, Mark" userId="3257edc4-6956-4e33-9c8e-27f8fc6fa997" providerId="ADAL" clId="{FBEFBA27-D930-47AA-AFB3-711AB3352EDC}" dt="2023-01-27T18:40:47.491" v="1729" actId="403"/>
          <ac:spMkLst>
            <pc:docMk/>
            <pc:sldMk cId="540658048" sldId="487"/>
            <ac:spMk id="3" creationId="{81257343-A403-5B4F-F503-B48244DD8454}"/>
          </ac:spMkLst>
        </pc:spChg>
        <pc:spChg chg="add del mod ord">
          <ac:chgData name="Rowland, Mark" userId="3257edc4-6956-4e33-9c8e-27f8fc6fa997" providerId="ADAL" clId="{FBEFBA27-D930-47AA-AFB3-711AB3352EDC}" dt="2023-01-26T04:32:05.953" v="140" actId="700"/>
          <ac:spMkLst>
            <pc:docMk/>
            <pc:sldMk cId="540658048" sldId="487"/>
            <ac:spMk id="3" creationId="{E6C9BD45-7AB7-CD5D-7625-3040AA172B4F}"/>
          </ac:spMkLst>
        </pc:spChg>
        <pc:spChg chg="del mod">
          <ac:chgData name="Rowland, Mark" userId="3257edc4-6956-4e33-9c8e-27f8fc6fa997" providerId="ADAL" clId="{FBEFBA27-D930-47AA-AFB3-711AB3352EDC}" dt="2023-01-26T04:31:52.690" v="139" actId="478"/>
          <ac:spMkLst>
            <pc:docMk/>
            <pc:sldMk cId="540658048" sldId="487"/>
            <ac:spMk id="4" creationId="{36B940CB-9775-4751-89D4-24798F172D8B}"/>
          </ac:spMkLst>
        </pc:spChg>
        <pc:spChg chg="add mod ord">
          <ac:chgData name="Rowland, Mark" userId="3257edc4-6956-4e33-9c8e-27f8fc6fa997" providerId="ADAL" clId="{FBEFBA27-D930-47AA-AFB3-711AB3352EDC}" dt="2023-01-26T04:47:12.023" v="416" actId="403"/>
          <ac:spMkLst>
            <pc:docMk/>
            <pc:sldMk cId="540658048" sldId="487"/>
            <ac:spMk id="5" creationId="{97470E34-12DF-9765-D5AD-8B05DC3FA3F1}"/>
          </ac:spMkLst>
        </pc:spChg>
        <pc:spChg chg="add mod ord">
          <ac:chgData name="Rowland, Mark" userId="3257edc4-6956-4e33-9c8e-27f8fc6fa997" providerId="ADAL" clId="{FBEFBA27-D930-47AA-AFB3-711AB3352EDC}" dt="2023-01-26T04:54:26.070" v="811" actId="20577"/>
          <ac:spMkLst>
            <pc:docMk/>
            <pc:sldMk cId="540658048" sldId="487"/>
            <ac:spMk id="6" creationId="{76B4BC62-FBA5-9B73-665E-28360ADF654B}"/>
          </ac:spMkLst>
        </pc:spChg>
        <pc:spChg chg="add del mod ord">
          <ac:chgData name="Rowland, Mark" userId="3257edc4-6956-4e33-9c8e-27f8fc6fa997" providerId="ADAL" clId="{FBEFBA27-D930-47AA-AFB3-711AB3352EDC}" dt="2023-01-26T04:38:37.873" v="159"/>
          <ac:spMkLst>
            <pc:docMk/>
            <pc:sldMk cId="540658048" sldId="487"/>
            <ac:spMk id="7" creationId="{CBBAA4E4-8AB3-363E-69DC-302529B1B790}"/>
          </ac:spMkLst>
        </pc:spChg>
        <pc:spChg chg="add del mod">
          <ac:chgData name="Rowland, Mark" userId="3257edc4-6956-4e33-9c8e-27f8fc6fa997" providerId="ADAL" clId="{FBEFBA27-D930-47AA-AFB3-711AB3352EDC}" dt="2023-01-26T04:40:04.636" v="166"/>
          <ac:spMkLst>
            <pc:docMk/>
            <pc:sldMk cId="540658048" sldId="487"/>
            <ac:spMk id="9" creationId="{42D137C1-AC9A-83EC-F71A-279FFFCFA483}"/>
          </ac:spMkLst>
        </pc:spChg>
        <pc:spChg chg="add mod">
          <ac:chgData name="Rowland, Mark" userId="3257edc4-6956-4e33-9c8e-27f8fc6fa997" providerId="ADAL" clId="{FBEFBA27-D930-47AA-AFB3-711AB3352EDC}" dt="2023-01-27T18:40:37.238" v="1724" actId="14100"/>
          <ac:spMkLst>
            <pc:docMk/>
            <pc:sldMk cId="540658048" sldId="487"/>
            <ac:spMk id="11" creationId="{6D072EE6-283F-6DC2-8B10-6BF5674FA1F4}"/>
          </ac:spMkLst>
        </pc:spChg>
        <pc:spChg chg="add del mod">
          <ac:chgData name="Rowland, Mark" userId="3257edc4-6956-4e33-9c8e-27f8fc6fa997" providerId="ADAL" clId="{FBEFBA27-D930-47AA-AFB3-711AB3352EDC}" dt="2023-01-26T04:46:38.272" v="403"/>
          <ac:spMkLst>
            <pc:docMk/>
            <pc:sldMk cId="540658048" sldId="487"/>
            <ac:spMk id="13" creationId="{7654F1AE-F407-B40D-B53C-CA15FD457B7B}"/>
          </ac:spMkLst>
        </pc:spChg>
        <pc:graphicFrameChg chg="add del mod modGraphic">
          <ac:chgData name="Rowland, Mark" userId="3257edc4-6956-4e33-9c8e-27f8fc6fa997" providerId="ADAL" clId="{FBEFBA27-D930-47AA-AFB3-711AB3352EDC}" dt="2023-01-26T04:40:18.805" v="170" actId="478"/>
          <ac:graphicFrameMkLst>
            <pc:docMk/>
            <pc:sldMk cId="540658048" sldId="487"/>
            <ac:graphicFrameMk id="8" creationId="{1F5E7980-E8A8-FF4B-33B3-396020ED65A8}"/>
          </ac:graphicFrameMkLst>
        </pc:graphicFrameChg>
        <pc:graphicFrameChg chg="add del mod">
          <ac:chgData name="Rowland, Mark" userId="3257edc4-6956-4e33-9c8e-27f8fc6fa997" providerId="ADAL" clId="{FBEFBA27-D930-47AA-AFB3-711AB3352EDC}" dt="2023-01-26T04:46:38.272" v="403"/>
          <ac:graphicFrameMkLst>
            <pc:docMk/>
            <pc:sldMk cId="540658048" sldId="487"/>
            <ac:graphicFrameMk id="12" creationId="{82ED5480-DB52-5BB6-3535-BF8E9069983F}"/>
          </ac:graphicFrameMkLst>
        </pc:graphicFrameChg>
      </pc:sldChg>
      <pc:sldChg chg="addSp delSp modSp add mod ord">
        <pc:chgData name="Rowland, Mark" userId="3257edc4-6956-4e33-9c8e-27f8fc6fa997" providerId="ADAL" clId="{FBEFBA27-D930-47AA-AFB3-711AB3352EDC}" dt="2023-01-27T08:57:14.794" v="1353" actId="20577"/>
        <pc:sldMkLst>
          <pc:docMk/>
          <pc:sldMk cId="3186365418" sldId="488"/>
        </pc:sldMkLst>
        <pc:spChg chg="mod">
          <ac:chgData name="Rowland, Mark" userId="3257edc4-6956-4e33-9c8e-27f8fc6fa997" providerId="ADAL" clId="{FBEFBA27-D930-47AA-AFB3-711AB3352EDC}" dt="2023-01-27T08:57:14.794" v="1353" actId="20577"/>
          <ac:spMkLst>
            <pc:docMk/>
            <pc:sldMk cId="3186365418" sldId="488"/>
            <ac:spMk id="3" creationId="{00000000-0000-0000-0000-000000000000}"/>
          </ac:spMkLst>
        </pc:spChg>
        <pc:graphicFrameChg chg="add del mod modGraphic">
          <ac:chgData name="Rowland, Mark" userId="3257edc4-6956-4e33-9c8e-27f8fc6fa997" providerId="ADAL" clId="{FBEFBA27-D930-47AA-AFB3-711AB3352EDC}" dt="2023-01-27T08:50:48.133" v="1146" actId="478"/>
          <ac:graphicFrameMkLst>
            <pc:docMk/>
            <pc:sldMk cId="3186365418" sldId="488"/>
            <ac:graphicFrameMk id="4" creationId="{F45788E0-0B7E-47C8-8A8F-484EB8A543C1}"/>
          </ac:graphicFrameMkLst>
        </pc:graphicFrameChg>
        <pc:picChg chg="del">
          <ac:chgData name="Rowland, Mark" userId="3257edc4-6956-4e33-9c8e-27f8fc6fa997" providerId="ADAL" clId="{FBEFBA27-D930-47AA-AFB3-711AB3352EDC}" dt="2023-01-27T08:33:32.003" v="813" actId="478"/>
          <ac:picMkLst>
            <pc:docMk/>
            <pc:sldMk cId="3186365418" sldId="488"/>
            <ac:picMk id="18" creationId="{FC8CA7D6-829E-416D-847B-E05589BCAC8F}"/>
          </ac:picMkLst>
        </pc:picChg>
        <pc:picChg chg="del">
          <ac:chgData name="Rowland, Mark" userId="3257edc4-6956-4e33-9c8e-27f8fc6fa997" providerId="ADAL" clId="{FBEFBA27-D930-47AA-AFB3-711AB3352EDC}" dt="2023-01-27T08:33:33.122" v="814" actId="478"/>
          <ac:picMkLst>
            <pc:docMk/>
            <pc:sldMk cId="3186365418" sldId="488"/>
            <ac:picMk id="19" creationId="{DB898992-A00E-4BCC-81A9-498652293927}"/>
          </ac:picMkLst>
        </pc:picChg>
        <pc:picChg chg="add mod">
          <ac:chgData name="Rowland, Mark" userId="3257edc4-6956-4e33-9c8e-27f8fc6fa997" providerId="ADAL" clId="{FBEFBA27-D930-47AA-AFB3-711AB3352EDC}" dt="2023-01-27T08:44:11.970" v="902" actId="1076"/>
          <ac:picMkLst>
            <pc:docMk/>
            <pc:sldMk cId="3186365418" sldId="488"/>
            <ac:picMk id="2050" creationId="{E468A617-FB85-7626-A609-31463922F8E5}"/>
          </ac:picMkLst>
        </pc:picChg>
        <pc:picChg chg="add del mod">
          <ac:chgData name="Rowland, Mark" userId="3257edc4-6956-4e33-9c8e-27f8fc6fa997" providerId="ADAL" clId="{FBEFBA27-D930-47AA-AFB3-711AB3352EDC}" dt="2023-01-27T08:43:36" v="893" actId="21"/>
          <ac:picMkLst>
            <pc:docMk/>
            <pc:sldMk cId="3186365418" sldId="488"/>
            <ac:picMk id="2051" creationId="{EF704E69-33B5-250F-0238-A4DBB01FD156}"/>
          </ac:picMkLst>
        </pc:picChg>
        <pc:picChg chg="add mod">
          <ac:chgData name="Rowland, Mark" userId="3257edc4-6956-4e33-9c8e-27f8fc6fa997" providerId="ADAL" clId="{FBEFBA27-D930-47AA-AFB3-711AB3352EDC}" dt="2023-01-27T08:43:57.609" v="898" actId="1076"/>
          <ac:picMkLst>
            <pc:docMk/>
            <pc:sldMk cId="3186365418" sldId="488"/>
            <ac:picMk id="2052" creationId="{DE464B76-7651-E1BB-D481-07575E484805}"/>
          </ac:picMkLst>
        </pc:picChg>
        <pc:picChg chg="add del mod">
          <ac:chgData name="Rowland, Mark" userId="3257edc4-6956-4e33-9c8e-27f8fc6fa997" providerId="ADAL" clId="{FBEFBA27-D930-47AA-AFB3-711AB3352EDC}" dt="2023-01-27T08:34:30.863" v="822" actId="21"/>
          <ac:picMkLst>
            <pc:docMk/>
            <pc:sldMk cId="3186365418" sldId="488"/>
            <ac:picMk id="2053" creationId="{30AB2BDF-B457-5A92-8EC7-86972D16B81F}"/>
          </ac:picMkLst>
        </pc:picChg>
      </pc:sldChg>
      <pc:sldChg chg="addSp delSp modSp add mod">
        <pc:chgData name="Rowland, Mark" userId="3257edc4-6956-4e33-9c8e-27f8fc6fa997" providerId="ADAL" clId="{FBEFBA27-D930-47AA-AFB3-711AB3352EDC}" dt="2023-01-27T09:01:16.861" v="1409" actId="14100"/>
        <pc:sldMkLst>
          <pc:docMk/>
          <pc:sldMk cId="375998578" sldId="489"/>
        </pc:sldMkLst>
        <pc:spChg chg="del">
          <ac:chgData name="Rowland, Mark" userId="3257edc4-6956-4e33-9c8e-27f8fc6fa997" providerId="ADAL" clId="{FBEFBA27-D930-47AA-AFB3-711AB3352EDC}" dt="2023-01-27T09:00:23.657" v="1373" actId="478"/>
          <ac:spMkLst>
            <pc:docMk/>
            <pc:sldMk cId="375998578" sldId="489"/>
            <ac:spMk id="3" creationId="{00000000-0000-0000-0000-000000000000}"/>
          </ac:spMkLst>
        </pc:spChg>
        <pc:spChg chg="add mod">
          <ac:chgData name="Rowland, Mark" userId="3257edc4-6956-4e33-9c8e-27f8fc6fa997" providerId="ADAL" clId="{FBEFBA27-D930-47AA-AFB3-711AB3352EDC}" dt="2023-01-27T09:01:16.861" v="1409" actId="14100"/>
          <ac:spMkLst>
            <pc:docMk/>
            <pc:sldMk cId="375998578" sldId="489"/>
            <ac:spMk id="4" creationId="{B456D42A-6088-47CF-3A6E-D6739EC55567}"/>
          </ac:spMkLst>
        </pc:spChg>
        <pc:picChg chg="add mod">
          <ac:chgData name="Rowland, Mark" userId="3257edc4-6956-4e33-9c8e-27f8fc6fa997" providerId="ADAL" clId="{FBEFBA27-D930-47AA-AFB3-711AB3352EDC}" dt="2023-01-27T09:00:47.668" v="1380" actId="1076"/>
          <ac:picMkLst>
            <pc:docMk/>
            <pc:sldMk cId="375998578" sldId="489"/>
            <ac:picMk id="5" creationId="{2C3BA48C-F711-2EA5-6256-422120FD45A8}"/>
          </ac:picMkLst>
        </pc:picChg>
        <pc:picChg chg="del">
          <ac:chgData name="Rowland, Mark" userId="3257edc4-6956-4e33-9c8e-27f8fc6fa997" providerId="ADAL" clId="{FBEFBA27-D930-47AA-AFB3-711AB3352EDC}" dt="2023-01-27T09:00:23.657" v="1373" actId="478"/>
          <ac:picMkLst>
            <pc:docMk/>
            <pc:sldMk cId="375998578" sldId="489"/>
            <ac:picMk id="2050" creationId="{E468A617-FB85-7626-A609-31463922F8E5}"/>
          </ac:picMkLst>
        </pc:picChg>
        <pc:picChg chg="del">
          <ac:chgData name="Rowland, Mark" userId="3257edc4-6956-4e33-9c8e-27f8fc6fa997" providerId="ADAL" clId="{FBEFBA27-D930-47AA-AFB3-711AB3352EDC}" dt="2023-01-27T09:00:28.096" v="1374" actId="478"/>
          <ac:picMkLst>
            <pc:docMk/>
            <pc:sldMk cId="375998578" sldId="489"/>
            <ac:picMk id="2052" creationId="{DE464B76-7651-E1BB-D481-07575E484805}"/>
          </ac:picMkLst>
        </pc:picChg>
        <pc:inkChg chg="del">
          <ac:chgData name="Rowland, Mark" userId="3257edc4-6956-4e33-9c8e-27f8fc6fa997" providerId="ADAL" clId="{FBEFBA27-D930-47AA-AFB3-711AB3352EDC}" dt="2023-01-27T09:00:23.657" v="1373" actId="478"/>
          <ac:inkMkLst>
            <pc:docMk/>
            <pc:sldMk cId="375998578" sldId="489"/>
            <ac:inkMk id="8" creationId="{FD10C420-26CF-4C49-B703-0094DA4B1E04}"/>
          </ac:inkMkLst>
        </pc:inkChg>
      </pc:sldChg>
      <pc:sldChg chg="addSp delSp modSp add mod">
        <pc:chgData name="Rowland, Mark" userId="3257edc4-6956-4e33-9c8e-27f8fc6fa997" providerId="ADAL" clId="{FBEFBA27-D930-47AA-AFB3-711AB3352EDC}" dt="2023-01-27T19:21:28.228" v="1869" actId="27636"/>
        <pc:sldMkLst>
          <pc:docMk/>
          <pc:sldMk cId="3389853050" sldId="490"/>
        </pc:sldMkLst>
        <pc:spChg chg="mod">
          <ac:chgData name="Rowland, Mark" userId="3257edc4-6956-4e33-9c8e-27f8fc6fa997" providerId="ADAL" clId="{FBEFBA27-D930-47AA-AFB3-711AB3352EDC}" dt="2023-01-27T19:15:38.020" v="1775" actId="20577"/>
          <ac:spMkLst>
            <pc:docMk/>
            <pc:sldMk cId="3389853050" sldId="490"/>
            <ac:spMk id="5" creationId="{97470E34-12DF-9765-D5AD-8B05DC3FA3F1}"/>
          </ac:spMkLst>
        </pc:spChg>
        <pc:spChg chg="mod">
          <ac:chgData name="Rowland, Mark" userId="3257edc4-6956-4e33-9c8e-27f8fc6fa997" providerId="ADAL" clId="{FBEFBA27-D930-47AA-AFB3-711AB3352EDC}" dt="2023-01-27T19:21:28.224" v="1868" actId="27636"/>
          <ac:spMkLst>
            <pc:docMk/>
            <pc:sldMk cId="3389853050" sldId="490"/>
            <ac:spMk id="6" creationId="{76B4BC62-FBA5-9B73-665E-28360ADF654B}"/>
          </ac:spMkLst>
        </pc:spChg>
        <pc:spChg chg="add del mod">
          <ac:chgData name="Rowland, Mark" userId="3257edc4-6956-4e33-9c8e-27f8fc6fa997" providerId="ADAL" clId="{FBEFBA27-D930-47AA-AFB3-711AB3352EDC}" dt="2023-01-27T19:16:32.933" v="1835"/>
          <ac:spMkLst>
            <pc:docMk/>
            <pc:sldMk cId="3389853050" sldId="490"/>
            <ac:spMk id="7" creationId="{6BCF0124-2ECD-A941-E4EB-048CD5BC9636}"/>
          </ac:spMkLst>
        </pc:spChg>
        <pc:spChg chg="add mod">
          <ac:chgData name="Rowland, Mark" userId="3257edc4-6956-4e33-9c8e-27f8fc6fa997" providerId="ADAL" clId="{FBEFBA27-D930-47AA-AFB3-711AB3352EDC}" dt="2023-01-27T19:21:28.228" v="1869" actId="27636"/>
          <ac:spMkLst>
            <pc:docMk/>
            <pc:sldMk cId="3389853050" sldId="490"/>
            <ac:spMk id="10" creationId="{69963E33-3199-4F28-62AB-9167BD9B14F9}"/>
          </ac:spMkLst>
        </pc:spChg>
        <pc:spChg chg="del mod">
          <ac:chgData name="Rowland, Mark" userId="3257edc4-6956-4e33-9c8e-27f8fc6fa997" providerId="ADAL" clId="{FBEFBA27-D930-47AA-AFB3-711AB3352EDC}" dt="2023-01-27T19:16:21.822" v="1831" actId="478"/>
          <ac:spMkLst>
            <pc:docMk/>
            <pc:sldMk cId="3389853050" sldId="490"/>
            <ac:spMk id="11" creationId="{6D072EE6-283F-6DC2-8B10-6BF5674FA1F4}"/>
          </ac:spMkLst>
        </pc:spChg>
        <pc:graphicFrameChg chg="add del mod modGraphic">
          <ac:chgData name="Rowland, Mark" userId="3257edc4-6956-4e33-9c8e-27f8fc6fa997" providerId="ADAL" clId="{FBEFBA27-D930-47AA-AFB3-711AB3352EDC}" dt="2023-01-27T19:16:15.048" v="1827"/>
          <ac:graphicFrameMkLst>
            <pc:docMk/>
            <pc:sldMk cId="3389853050" sldId="490"/>
            <ac:graphicFrameMk id="2" creationId="{71CC43FD-F64F-F7C5-D56E-EF1BBAEE8BC1}"/>
          </ac:graphicFrameMkLst>
        </pc:graphicFrameChg>
        <pc:graphicFrameChg chg="add del mod modGraphic">
          <ac:chgData name="Rowland, Mark" userId="3257edc4-6956-4e33-9c8e-27f8fc6fa997" providerId="ADAL" clId="{FBEFBA27-D930-47AA-AFB3-711AB3352EDC}" dt="2023-01-27T19:17:17.836" v="1844" actId="478"/>
          <ac:graphicFrameMkLst>
            <pc:docMk/>
            <pc:sldMk cId="3389853050" sldId="490"/>
            <ac:graphicFrameMk id="8" creationId="{6232CC58-C944-93CA-A333-C753F32B6013}"/>
          </ac:graphicFrameMkLst>
        </pc:graphicFrameChg>
        <pc:graphicFrameChg chg="add del mod">
          <ac:chgData name="Rowland, Mark" userId="3257edc4-6956-4e33-9c8e-27f8fc6fa997" providerId="ADAL" clId="{FBEFBA27-D930-47AA-AFB3-711AB3352EDC}" dt="2023-01-27T19:21:05.685" v="1855"/>
          <ac:graphicFrameMkLst>
            <pc:docMk/>
            <pc:sldMk cId="3389853050" sldId="490"/>
            <ac:graphicFrameMk id="12" creationId="{B73E5156-937B-2C38-9633-743D3730B45C}"/>
          </ac:graphicFrameMkLst>
        </pc:graphicFrameChg>
      </pc:sldChg>
      <pc:sldChg chg="modSp new mod ord">
        <pc:chgData name="Rowland, Mark" userId="3257edc4-6956-4e33-9c8e-27f8fc6fa997" providerId="ADAL" clId="{FBEFBA27-D930-47AA-AFB3-711AB3352EDC}" dt="2023-01-27T19:31:04.324" v="2154" actId="20577"/>
        <pc:sldMkLst>
          <pc:docMk/>
          <pc:sldMk cId="2594844539" sldId="491"/>
        </pc:sldMkLst>
        <pc:spChg chg="mod">
          <ac:chgData name="Rowland, Mark" userId="3257edc4-6956-4e33-9c8e-27f8fc6fa997" providerId="ADAL" clId="{FBEFBA27-D930-47AA-AFB3-711AB3352EDC}" dt="2023-01-27T19:31:04.324" v="2154" actId="20577"/>
          <ac:spMkLst>
            <pc:docMk/>
            <pc:sldMk cId="2594844539" sldId="491"/>
            <ac:spMk id="2" creationId="{68E6F610-8923-ABB0-29AE-48A226312808}"/>
          </ac:spMkLst>
        </pc:spChg>
        <pc:spChg chg="mod">
          <ac:chgData name="Rowland, Mark" userId="3257edc4-6956-4e33-9c8e-27f8fc6fa997" providerId="ADAL" clId="{FBEFBA27-D930-47AA-AFB3-711AB3352EDC}" dt="2023-01-27T19:30:23.395" v="2148"/>
          <ac:spMkLst>
            <pc:docMk/>
            <pc:sldMk cId="2594844539" sldId="491"/>
            <ac:spMk id="3" creationId="{8F7AA15C-BC94-02A4-C6D0-1959589E256B}"/>
          </ac:spMkLst>
        </pc:spChg>
      </pc:sldChg>
      <pc:sldChg chg="add ord">
        <pc:chgData name="Rowland, Mark" userId="3257edc4-6956-4e33-9c8e-27f8fc6fa997" providerId="ADAL" clId="{FBEFBA27-D930-47AA-AFB3-711AB3352EDC}" dt="2023-01-28T21:59:46.366" v="2692"/>
        <pc:sldMkLst>
          <pc:docMk/>
          <pc:sldMk cId="3374723285" sldId="49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2/5/2023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14</a:t>
            </a:fld>
            <a:endParaRPr lang="en-US"/>
          </a:p>
        </p:txBody>
      </p:sp>
    </p:spTree>
    <p:extLst>
      <p:ext uri="{BB962C8B-B14F-4D97-AF65-F5344CB8AC3E}">
        <p14:creationId xmlns:p14="http://schemas.microsoft.com/office/powerpoint/2010/main" val="43141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2/5/2023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2/5/2023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2/5/2023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2/5/2023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2/5/2023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2/5/2023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2/5/2023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github.com/martintrowland/Scooter"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7.png"/><Relationship Id="rId5" Type="http://schemas.microsoft.com/office/2007/relationships/hdphoto" Target="../media/hdphoto5.wdp"/><Relationship Id="rId4" Type="http://schemas.openxmlformats.org/officeDocument/2006/relationships/image" Target="../media/image46.png"/><Relationship Id="rId9" Type="http://schemas.openxmlformats.org/officeDocument/2006/relationships/image" Target="../media/image500.png"/></Relationships>
</file>

<file path=ppt/slides/_rels/slide5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9.png"/><Relationship Id="rId7" Type="http://schemas.openxmlformats.org/officeDocument/2006/relationships/image" Target="../media/image48.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50.png"/></Relationships>
</file>

<file path=ppt/slides/_rels/slide52.xml.rels><?xml version="1.0" encoding="UTF-8" standalone="yes"?>
<Relationships xmlns="http://schemas.openxmlformats.org/package/2006/relationships"><Relationship Id="rId8" Type="http://schemas.openxmlformats.org/officeDocument/2006/relationships/image" Target="../media/image53.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47.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customXml" Target="../ink/ink2.xml"/><Relationship Id="rId9" Type="http://schemas.microsoft.com/office/2007/relationships/hdphoto" Target="../media/hdphoto8.wdp"/></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7.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4.png"/></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5.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5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www.publicdomainpictures.net/view-image.php?image=295329&amp;picture=wooden-ship-wheel" TargetMode="External"/><Relationship Id="rId2" Type="http://schemas.openxmlformats.org/officeDocument/2006/relationships/image" Target="../media/image56.jp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2.jpeg"/><Relationship Id="rId1" Type="http://schemas.openxmlformats.org/officeDocument/2006/relationships/slideLayout" Target="../slideLayouts/slideLayout2.xml"/><Relationship Id="rId4" Type="http://schemas.microsoft.com/office/2007/relationships/hdphoto" Target="../media/hdphoto1.wdp"/></Relationships>
</file>

<file path=ppt/slides/_rels/slide7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hyperlink" Target="https://github.com/martintrowland/Scooter" TargetMode="Externa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a:t>
            </a:r>
            <a:r>
              <a:rPr lang="en-US" dirty="0">
                <a:solidFill>
                  <a:schemeClr val="accent1"/>
                </a:solidFill>
              </a:rPr>
              <a:t>Rowland, Raja </a:t>
            </a:r>
            <a:r>
              <a:rPr lang="en-US" dirty="0" err="1">
                <a:solidFill>
                  <a:schemeClr val="accent1"/>
                </a:solidFill>
              </a:rPr>
              <a:t>Vellanki</a:t>
            </a:r>
            <a:endParaRPr lang="en-US" dirty="0">
              <a:solidFill>
                <a:schemeClr val="accent1"/>
              </a:solidFill>
            </a:endParaRPr>
          </a:p>
          <a:p>
            <a:endParaRPr lang="en-US" dirty="0">
              <a:solidFill>
                <a:schemeClr val="accent1"/>
              </a:solidFill>
            </a:endParaRPr>
          </a:p>
          <a:p>
            <a:r>
              <a:rPr lang="en-US" sz="1800" dirty="0">
                <a:solidFill>
                  <a:schemeClr val="accent1"/>
                </a:solidFill>
              </a:rPr>
              <a:t>Special Thanks to Sebastian Coddington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 xmlns:a16="http://schemas.microsoft.com/office/drawing/2014/main"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a:bodyPr>
          <a:lstStyle/>
          <a:p>
            <a:r>
              <a:rPr lang="en-US" sz="2000" dirty="0"/>
              <a:t>In the menu select  “sketch” -&gt; “include libraries” -&gt; “manage libraries …” or </a:t>
            </a:r>
            <a:br>
              <a:rPr lang="en-US" sz="2000" dirty="0"/>
            </a:br>
            <a:r>
              <a:rPr lang="en-US" sz="2000" dirty="0"/>
              <a:t>press “CTRL + SHIFT + I</a:t>
            </a:r>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8" y="381000"/>
            <a:ext cx="8229600" cy="1066800"/>
          </a:xfrm>
        </p:spPr>
        <p:txBody>
          <a:bodyPr/>
          <a:lstStyle/>
          <a:p>
            <a:r>
              <a:rPr lang="en-US" dirty="0" smtClean="0"/>
              <a:t>Scooter Box Contents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08998467"/>
              </p:ext>
            </p:extLst>
          </p:nvPr>
        </p:nvGraphicFramePr>
        <p:xfrm>
          <a:off x="228600" y="1295400"/>
          <a:ext cx="4495800" cy="5109210"/>
        </p:xfrm>
        <a:graphic>
          <a:graphicData uri="http://schemas.openxmlformats.org/drawingml/2006/table">
            <a:tbl>
              <a:tblPr firstRow="1" firstCol="1" bandRow="1"/>
              <a:tblGrid>
                <a:gridCol w="3073079"/>
                <a:gridCol w="1422721"/>
              </a:tblGrid>
              <a:tr h="190500">
                <a:tc>
                  <a:txBody>
                    <a:bodyPr/>
                    <a:lstStyle/>
                    <a:p>
                      <a:r>
                        <a:rPr lang="en-US" sz="1800" dirty="0" smtClean="0">
                          <a:effectLst/>
                          <a:latin typeface="Calibri"/>
                          <a:cs typeface="Times New Roman"/>
                        </a:rPr>
                        <a:t>Parts</a:t>
                      </a:r>
                      <a:endParaRPr lang="en-US" sz="1800" dirty="0">
                        <a:effectLst/>
                        <a:latin typeface="Calibri"/>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in package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Welcome</a:t>
                      </a:r>
                      <a:r>
                        <a:rPr lang="en-US" sz="1800" baseline="0" dirty="0" smtClean="0">
                          <a:effectLst/>
                          <a:latin typeface="Calibri"/>
                          <a:ea typeface="Times New Roman"/>
                          <a:cs typeface="Times New Roman"/>
                        </a:rPr>
                        <a:t> Note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Instructions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Arduino</a:t>
                      </a:r>
                      <a:r>
                        <a:rPr lang="en-US" sz="1800" baseline="0" dirty="0" smtClean="0">
                          <a:solidFill>
                            <a:srgbClr val="000000"/>
                          </a:solidFill>
                          <a:effectLst/>
                          <a:latin typeface="Calibri"/>
                          <a:ea typeface="Times New Roman"/>
                          <a:cs typeface="Times New Roman"/>
                        </a:rPr>
                        <a:t> N</a:t>
                      </a:r>
                      <a:r>
                        <a:rPr lang="en-US" sz="1800" dirty="0" smtClean="0">
                          <a:solidFill>
                            <a:srgbClr val="000000"/>
                          </a:solidFill>
                          <a:effectLst/>
                          <a:latin typeface="Calibri"/>
                          <a:ea typeface="Times New Roman"/>
                          <a:cs typeface="Times New Roman"/>
                        </a:rPr>
                        <a:t>ano Processor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HC</a:t>
                      </a:r>
                      <a:r>
                        <a:rPr lang="en-US" sz="1800" baseline="0" dirty="0" smtClean="0">
                          <a:solidFill>
                            <a:srgbClr val="000000"/>
                          </a:solidFill>
                          <a:effectLst/>
                          <a:latin typeface="Calibri"/>
                          <a:ea typeface="Times New Roman"/>
                          <a:cs typeface="Times New Roman"/>
                        </a:rPr>
                        <a:t> SR04 Sonar Sensor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Servo Control Board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FS90R 360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SG90 180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a:solidFill>
                            <a:srgbClr val="000000"/>
                          </a:solidFill>
                          <a:effectLst/>
                          <a:latin typeface="Calibri"/>
                          <a:ea typeface="Times New Roman"/>
                          <a:cs typeface="Times New Roman"/>
                        </a:rPr>
                        <a:t>wiring</a:t>
                      </a:r>
                      <a:endParaRPr lang="en-US" sz="180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4</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Battery Harness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Switch</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Wheels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Right</a:t>
                      </a:r>
                      <a:r>
                        <a:rPr lang="en-US" sz="1800" baseline="0" dirty="0" smtClean="0">
                          <a:solidFill>
                            <a:srgbClr val="000000"/>
                          </a:solidFill>
                          <a:effectLst/>
                          <a:latin typeface="Calibri"/>
                          <a:ea typeface="Times New Roman"/>
                          <a:cs typeface="Times New Roman"/>
                        </a:rPr>
                        <a: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Left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Hip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Head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Cap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Propeller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bl>
          </a:graphicData>
        </a:graphic>
      </p:graphicFrame>
      <p:pic>
        <p:nvPicPr>
          <p:cNvPr id="5"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682299"/>
            <a:ext cx="3792132" cy="28440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5867400" y="6096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8535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847239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39</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47</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10"/>
              </a:rPr>
              <a:t>Link to Scooter Repository</a:t>
            </a:r>
            <a:endParaRPr lang="en-US" dirty="0"/>
          </a:p>
        </p:txBody>
      </p:sp>
      <p:sp>
        <p:nvSpPr>
          <p:cNvPr id="11" name="TextBox 10">
            <a:extLst>
              <a:ext uri="{FF2B5EF4-FFF2-40B4-BE49-F238E27FC236}">
                <a16:creationId xmlns=""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3747232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 xmlns:a16="http://schemas.microsoft.com/office/drawing/2014/main" id="{AD155F21-31DF-8315-B35F-E9C33887AF0B}"/>
              </a:ext>
              <a:ext uri="{C183D7F6-B498-43B3-948B-1728B52AA6E4}">
                <adec:decorative xmlns=""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56</a:t>
            </a:fld>
            <a:endParaRPr lang="en-US" dirty="0"/>
          </a:p>
        </p:txBody>
      </p:sp>
      <p:pic>
        <p:nvPicPr>
          <p:cNvPr id="7" name="Picture 6">
            <a:extLst>
              <a:ext uri="{FF2B5EF4-FFF2-40B4-BE49-F238E27FC236}">
                <a16:creationId xmlns=""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57</a:t>
            </a:fld>
            <a:endParaRPr lang="en-US" dirty="0"/>
          </a:p>
        </p:txBody>
      </p:sp>
      <p:pic>
        <p:nvPicPr>
          <p:cNvPr id="7" name="Picture 6">
            <a:extLst>
              <a:ext uri="{FF2B5EF4-FFF2-40B4-BE49-F238E27FC236}">
                <a16:creationId xmlns=""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F4C0B10B-D2C4-4A54-AFAD-3D27DF88BB37}"/>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 xmlns:a16="http://schemas.microsoft.com/office/drawing/2014/main" id="{B6BADB90-C74B-40D6-86DC-503F65FCE8DC}"/>
              </a:ext>
              <a:ext uri="{C183D7F6-B498-43B3-948B-1728B52AA6E4}">
                <adec:decorative xmlns="" xmlns:adec="http://schemas.microsoft.com/office/drawing/2017/decorative" val="1"/>
              </a:ext>
            </a:extLst>
          </p:cNvPr>
          <p:cNvGrpSpPr>
            <a:grpSpLocks noGrp="1" noUngrp="1" noRot="1" noChangeAspect="1" noMove="1" noResize="1"/>
          </p:cNvGrpSpPr>
          <p:nvPr>
            <p:extLst>
              <p:ext uri="{386F3935-93C4-4BCD-93E2-E3B085C9AB24}">
                <p16:designElem xmlns=""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 xmlns:a16="http://schemas.microsoft.com/office/drawing/2014/main" id="{6559431D-1886-4AE0-9B87-9AD2ECAB8439}"/>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 xmlns:a16="http://schemas.microsoft.com/office/drawing/2014/main" id="{373850A5-B04A-4FCD-9E73-EE322167FB31}"/>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 xmlns:a16="http://schemas.microsoft.com/office/drawing/2014/main" id="{82C18C67-80FA-4738-AA53-0AF2419F98E0}"/>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 xmlns:a16="http://schemas.microsoft.com/office/drawing/2014/main" id="{48543B1A-8BF5-4C63-8404-41B2EA70B33E}"/>
                </a:ext>
                <a:ext uri="{C183D7F6-B498-43B3-948B-1728B52AA6E4}">
                  <adec:decorative xmlns="" xmlns:adec="http://schemas.microsoft.com/office/drawing/2017/decorative" val="1"/>
                </a:ext>
              </a:extLst>
            </p:cNvPr>
            <p:cNvSpPr>
              <a:spLocks/>
            </p:cNvSpPr>
            <p:nvPr>
              <p:extLst>
                <p:ext uri="{386F3935-93C4-4BCD-93E2-E3B085C9AB24}">
                  <p16:designElem xmlns=""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 xmlns:a16="http://schemas.microsoft.com/office/drawing/2014/main" id="{92DF5096-E051-498C-A3ED-CBA77A813AAC}"/>
                </a:ext>
                <a:ext uri="{C183D7F6-B498-43B3-948B-1728B52AA6E4}">
                  <adec:decorative xmlns="" xmlns:adec="http://schemas.microsoft.com/office/drawing/2017/decorative" val="1"/>
                </a:ext>
              </a:extLst>
            </p:cNvPr>
            <p:cNvSpPr>
              <a:spLocks noChangeArrowheads="1"/>
            </p:cNvSpPr>
            <p:nvPr>
              <p:extLst>
                <p:ext uri="{386F3935-93C4-4BCD-93E2-E3B085C9AB24}">
                  <p16:designElem xmlns=""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r>
              <a:rPr lang="en-US" sz="2400" dirty="0">
                <a:solidFill>
                  <a:srgbClr val="FFFFFF"/>
                </a:solidFill>
              </a:rPr>
              <a:t/>
            </a: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6B940CB-9775-4751-89D4-24798F172D8B}"/>
              </a:ext>
            </a:extLst>
          </p:cNvPr>
          <p:cNvSpPr>
            <a:spLocks noGrp="1"/>
          </p:cNvSpPr>
          <p:nvPr>
            <p:ph type="title"/>
          </p:nvPr>
        </p:nvSpPr>
        <p:spPr>
          <a:xfrm>
            <a:off x="685800" y="609600"/>
            <a:ext cx="7772400" cy="1362075"/>
          </a:xfrm>
        </p:spPr>
        <p:txBody>
          <a:bodyPr/>
          <a:lstStyle/>
          <a:p>
            <a:r>
              <a:rPr lang="en-US" dirty="0"/>
              <a:t>Let’s program the Navigation</a:t>
            </a:r>
          </a:p>
        </p:txBody>
      </p:sp>
      <p:pic>
        <p:nvPicPr>
          <p:cNvPr id="5" name="Picture 4" descr="A wooden steering wheel&#10;&#10;Description automatically generated with low confidence">
            <a:extLst>
              <a:ext uri="{FF2B5EF4-FFF2-40B4-BE49-F238E27FC236}">
                <a16:creationId xmlns="" xmlns:a16="http://schemas.microsoft.com/office/drawing/2014/main" id="{F621B643-D3D0-4AD4-2769-D062F101D5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 xmlns:a1611="http://schemas.microsoft.com/office/drawing/2016/11/main" r:id="rId3"/>
              </a:ext>
            </a:extLst>
          </a:blip>
          <a:stretch>
            <a:fillRect/>
          </a:stretch>
        </p:blipFill>
        <p:spPr>
          <a:xfrm>
            <a:off x="6553200" y="3124200"/>
            <a:ext cx="2286000" cy="2286000"/>
          </a:xfrm>
          <a:prstGeom prst="rect">
            <a:avLst/>
          </a:prstGeom>
        </p:spPr>
      </p:pic>
    </p:spTree>
    <p:extLst>
      <p:ext uri="{BB962C8B-B14F-4D97-AF65-F5344CB8AC3E}">
        <p14:creationId xmlns:p14="http://schemas.microsoft.com/office/powerpoint/2010/main" val="12498286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Setup Subroutines</a:t>
            </a:r>
          </a:p>
        </p:txBody>
      </p:sp>
      <p:sp>
        <p:nvSpPr>
          <p:cNvPr id="6" name="Content Placeholder 5">
            <a:extLst>
              <a:ext uri="{FF2B5EF4-FFF2-40B4-BE49-F238E27FC236}">
                <a16:creationId xmlns=""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55000" lnSpcReduction="20000"/>
          </a:bodyPr>
          <a:lstStyle/>
          <a:p>
            <a:r>
              <a:rPr lang="en-US" sz="4400" dirty="0"/>
              <a:t>Setup is the first routine </a:t>
            </a:r>
          </a:p>
          <a:p>
            <a:endParaRPr lang="en-US" sz="4400" dirty="0"/>
          </a:p>
          <a:p>
            <a:endParaRPr lang="en-US" sz="4400" dirty="0"/>
          </a:p>
        </p:txBody>
      </p:sp>
      <p:sp>
        <p:nvSpPr>
          <p:cNvPr id="3" name="TextBox 2">
            <a:extLst>
              <a:ext uri="{FF2B5EF4-FFF2-40B4-BE49-F238E27FC236}">
                <a16:creationId xmlns=""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
        <p:nvSpPr>
          <p:cNvPr id="10" name="Content Placeholder 9">
            <a:extLst>
              <a:ext uri="{FF2B5EF4-FFF2-40B4-BE49-F238E27FC236}">
                <a16:creationId xmlns="" xmlns:a16="http://schemas.microsoft.com/office/drawing/2014/main" id="{69963E33-3199-4F28-62AB-9167BD9B14F9}"/>
              </a:ext>
            </a:extLst>
          </p:cNvPr>
          <p:cNvSpPr>
            <a:spLocks noGrp="1"/>
          </p:cNvSpPr>
          <p:nvPr>
            <p:ph sz="half" idx="2"/>
          </p:nvPr>
        </p:nvSpPr>
        <p:spPr>
          <a:xfrm>
            <a:off x="3962400" y="1166018"/>
            <a:ext cx="5029200" cy="5082382"/>
          </a:xfrm>
        </p:spPr>
        <p:txBody>
          <a:bodyPr>
            <a:normAutofit fontScale="55000" lnSpcReduction="20000"/>
          </a:bodyPr>
          <a:lstStyle/>
          <a:p>
            <a:pPr marL="109728" indent="0">
              <a:buNone/>
            </a:pPr>
            <a:r>
              <a:rPr lang="en-US" dirty="0"/>
              <a:t>///////////////////////////////////////////////////////////////////</a:t>
            </a:r>
          </a:p>
          <a:p>
            <a:pPr marL="109728" indent="0">
              <a:buNone/>
            </a:pPr>
            <a:r>
              <a:rPr lang="en-US" dirty="0"/>
              <a:t>//-- Setup ------------------------------------------------------//</a:t>
            </a:r>
          </a:p>
          <a:p>
            <a:pPr marL="109728" indent="0">
              <a:buNone/>
            </a:pPr>
            <a:r>
              <a:rPr lang="en-US" dirty="0"/>
              <a:t>///////////////////////////////////////////////////////////////////</a:t>
            </a:r>
          </a:p>
          <a:p>
            <a:pPr marL="109728" indent="0">
              <a:buNone/>
            </a:pPr>
            <a:r>
              <a:rPr lang="en-US" dirty="0"/>
              <a:t>void </a:t>
            </a:r>
            <a:r>
              <a:rPr lang="en-US" dirty="0" err="1"/>
              <a:t>attachServos</a:t>
            </a:r>
            <a:r>
              <a:rPr lang="en-US" dirty="0"/>
              <a:t>() {</a:t>
            </a:r>
          </a:p>
          <a:p>
            <a:pPr marL="109728" indent="0">
              <a:buNone/>
            </a:pPr>
            <a:r>
              <a:rPr lang="en-US" dirty="0"/>
              <a:t>  </a:t>
            </a:r>
            <a:r>
              <a:rPr lang="en-US" dirty="0" err="1"/>
              <a:t>leftWheel.attach</a:t>
            </a:r>
            <a:r>
              <a:rPr lang="en-US" dirty="0"/>
              <a:t>(LEFT_WHEEL_PIN);</a:t>
            </a:r>
          </a:p>
          <a:p>
            <a:pPr marL="109728" indent="0">
              <a:buNone/>
            </a:pPr>
            <a:r>
              <a:rPr lang="en-US" dirty="0"/>
              <a:t>  </a:t>
            </a:r>
            <a:r>
              <a:rPr lang="en-US" dirty="0" err="1"/>
              <a:t>rightWheel.attach</a:t>
            </a:r>
            <a:r>
              <a:rPr lang="en-US" dirty="0"/>
              <a:t>(RIGHT_WHEEL_PIN);</a:t>
            </a:r>
          </a:p>
          <a:p>
            <a:pPr marL="109728" indent="0">
              <a:buNone/>
            </a:pPr>
            <a:r>
              <a:rPr lang="en-US" dirty="0"/>
              <a:t>  </a:t>
            </a:r>
            <a:r>
              <a:rPr lang="en-US" dirty="0" err="1"/>
              <a:t>leftLeg.attach</a:t>
            </a:r>
            <a:r>
              <a:rPr lang="en-US" dirty="0"/>
              <a:t>(LEFT_LEG_PIN);</a:t>
            </a:r>
          </a:p>
          <a:p>
            <a:pPr marL="109728" indent="0">
              <a:buNone/>
            </a:pPr>
            <a:r>
              <a:rPr lang="en-US" dirty="0"/>
              <a:t>  </a:t>
            </a:r>
            <a:r>
              <a:rPr lang="en-US" dirty="0" err="1"/>
              <a:t>rightLeg.attach</a:t>
            </a:r>
            <a:r>
              <a:rPr lang="en-US" dirty="0"/>
              <a:t>(RIGHT_LEG_PIN);</a:t>
            </a:r>
          </a:p>
          <a:p>
            <a:pPr marL="109728" indent="0">
              <a:buNone/>
            </a:pPr>
            <a:r>
              <a:rPr lang="en-US" dirty="0"/>
              <a:t>}</a:t>
            </a:r>
          </a:p>
          <a:p>
            <a:pPr marL="109728" indent="0">
              <a:buNone/>
            </a:pPr>
            <a:r>
              <a:rPr lang="en-US" dirty="0"/>
              <a:t>void </a:t>
            </a:r>
            <a:r>
              <a:rPr lang="en-US" dirty="0" err="1"/>
              <a:t>detachServos</a:t>
            </a:r>
            <a:r>
              <a:rPr lang="en-US" dirty="0"/>
              <a:t>() {</a:t>
            </a:r>
          </a:p>
          <a:p>
            <a:pPr marL="109728" indent="0">
              <a:buNone/>
            </a:pPr>
            <a:r>
              <a:rPr lang="en-US" dirty="0"/>
              <a:t>  </a:t>
            </a:r>
            <a:r>
              <a:rPr lang="en-US" dirty="0" err="1"/>
              <a:t>leftWheel.detach</a:t>
            </a:r>
            <a:r>
              <a:rPr lang="en-US" dirty="0"/>
              <a:t>();</a:t>
            </a:r>
          </a:p>
          <a:p>
            <a:pPr marL="109728" indent="0">
              <a:buNone/>
            </a:pPr>
            <a:r>
              <a:rPr lang="en-US" dirty="0"/>
              <a:t>  </a:t>
            </a:r>
            <a:r>
              <a:rPr lang="en-US" dirty="0" err="1"/>
              <a:t>rightWheel.detach</a:t>
            </a:r>
            <a:r>
              <a:rPr lang="en-US" dirty="0"/>
              <a:t>();</a:t>
            </a:r>
          </a:p>
          <a:p>
            <a:pPr marL="109728" indent="0">
              <a:buNone/>
            </a:pPr>
            <a:r>
              <a:rPr lang="en-US" dirty="0"/>
              <a:t>  </a:t>
            </a:r>
            <a:r>
              <a:rPr lang="en-US" dirty="0" err="1"/>
              <a:t>leftLeg.detach</a:t>
            </a:r>
            <a:r>
              <a:rPr lang="en-US" dirty="0"/>
              <a:t>();</a:t>
            </a:r>
          </a:p>
          <a:p>
            <a:pPr marL="109728" indent="0">
              <a:buNone/>
            </a:pPr>
            <a:r>
              <a:rPr lang="en-US" dirty="0"/>
              <a:t>  </a:t>
            </a:r>
            <a:r>
              <a:rPr lang="en-US" dirty="0" err="1"/>
              <a:t>rightLeg.detach</a:t>
            </a:r>
            <a:r>
              <a:rPr lang="en-US" dirty="0"/>
              <a:t>();</a:t>
            </a:r>
          </a:p>
          <a:p>
            <a:pPr marL="109728" indent="0">
              <a:buNone/>
            </a:pPr>
            <a:r>
              <a:rPr lang="en-US" dirty="0"/>
              <a:t>}</a:t>
            </a:r>
          </a:p>
          <a:p>
            <a:pPr marL="109728" indent="0">
              <a:buNone/>
            </a:pPr>
            <a:r>
              <a:rPr lang="en-US" dirty="0"/>
              <a:t>void setup() {</a:t>
            </a:r>
          </a:p>
          <a:p>
            <a:pPr marL="109728" indent="0">
              <a:buNone/>
            </a:pPr>
            <a:r>
              <a:rPr lang="en-US" dirty="0"/>
              <a:t>  </a:t>
            </a:r>
            <a:r>
              <a:rPr lang="en-US" dirty="0" err="1"/>
              <a:t>Serial.begin</a:t>
            </a:r>
            <a:r>
              <a:rPr lang="en-US" dirty="0"/>
              <a:t>(115200);  // Open serial monitor at 115200 baud to see ping results.</a:t>
            </a:r>
          </a:p>
          <a:p>
            <a:pPr marL="109728" indent="0">
              <a:buNone/>
            </a:pPr>
            <a:r>
              <a:rPr lang="en-US" dirty="0"/>
              <a:t>  </a:t>
            </a:r>
            <a:r>
              <a:rPr lang="en-US" dirty="0" err="1"/>
              <a:t>attachServos</a:t>
            </a:r>
            <a:r>
              <a:rPr lang="en-US" dirty="0"/>
              <a:t>();</a:t>
            </a:r>
          </a:p>
          <a:p>
            <a:pPr marL="109728" indent="0">
              <a:buNone/>
            </a:pPr>
            <a:r>
              <a:rPr lang="en-US" dirty="0"/>
              <a:t>  </a:t>
            </a:r>
            <a:r>
              <a:rPr lang="en-US" dirty="0" err="1"/>
              <a:t>leftLeg.write</a:t>
            </a:r>
            <a:r>
              <a:rPr lang="en-US" dirty="0"/>
              <a:t>(LEFT_LEG_UP, FAST_SPEED, true);</a:t>
            </a:r>
          </a:p>
          <a:p>
            <a:pPr marL="109728" indent="0">
              <a:buNone/>
            </a:pPr>
            <a:r>
              <a:rPr lang="en-US" dirty="0"/>
              <a:t>  </a:t>
            </a:r>
            <a:r>
              <a:rPr lang="en-US" dirty="0" err="1"/>
              <a:t>rightLeg.write</a:t>
            </a:r>
            <a:r>
              <a:rPr lang="en-US" dirty="0"/>
              <a:t>(RIGHT_LEG_UP, FAST_SPEED, true);</a:t>
            </a:r>
          </a:p>
          <a:p>
            <a:pPr marL="109728" indent="0">
              <a:buNone/>
            </a:pPr>
            <a:r>
              <a:rPr lang="en-US" dirty="0"/>
              <a:t>  </a:t>
            </a:r>
            <a:r>
              <a:rPr lang="en-US" dirty="0" err="1"/>
              <a:t>leftWheel.write</a:t>
            </a:r>
            <a:r>
              <a:rPr lang="en-US" dirty="0"/>
              <a:t>(LEFT_WHEEL_STOP, NA, true);</a:t>
            </a:r>
          </a:p>
          <a:p>
            <a:pPr marL="109728" indent="0">
              <a:buNone/>
            </a:pPr>
            <a:r>
              <a:rPr lang="en-US" dirty="0"/>
              <a:t>  </a:t>
            </a:r>
            <a:r>
              <a:rPr lang="en-US" dirty="0" err="1"/>
              <a:t>rightWheel.write</a:t>
            </a:r>
            <a:r>
              <a:rPr lang="en-US" dirty="0"/>
              <a:t>(RIGHT_WHEEL_STOP, NA, true);</a:t>
            </a:r>
          </a:p>
          <a:p>
            <a:pPr marL="109728" indent="0">
              <a:buNone/>
            </a:pPr>
            <a:r>
              <a:rPr lang="en-US" dirty="0"/>
              <a:t>  delay(3000);</a:t>
            </a:r>
          </a:p>
          <a:p>
            <a:pPr marL="109728" indent="0">
              <a:buNone/>
            </a:pPr>
            <a:r>
              <a:rPr lang="en-US" dirty="0"/>
              <a:t>}</a:t>
            </a:r>
          </a:p>
        </p:txBody>
      </p:sp>
    </p:spTree>
    <p:extLst>
      <p:ext uri="{BB962C8B-B14F-4D97-AF65-F5344CB8AC3E}">
        <p14:creationId xmlns:p14="http://schemas.microsoft.com/office/powerpoint/2010/main" val="3389853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 xmlns:a16="http://schemas.microsoft.com/office/drawing/2014/main"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216233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 xmlns:a16="http://schemas.microsoft.com/office/drawing/2014/main"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 xmlns:a16="http://schemas.microsoft.com/office/drawing/2014/main"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 xmlns:a16="http://schemas.microsoft.com/office/drawing/2014/main"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 xmlns:a16="http://schemas.microsoft.com/office/drawing/2014/main"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r>
              <a:rPr lang="en-US" dirty="0"/>
              <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2015190"/>
            <a:ext cx="4267200" cy="1200329"/>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2400" b="1" i="1" cap="none" spc="0" dirty="0" smtClean="0">
                <a:ln w="11430"/>
                <a:solidFill>
                  <a:srgbClr val="0070C0"/>
                </a:solidFill>
                <a:effectLst>
                  <a:outerShdw blurRad="80000" dist="40000" dir="5040000" algn="tl">
                    <a:srgbClr val="000000">
                      <a:alpha val="30000"/>
                    </a:srgbClr>
                  </a:outerShdw>
                </a:effectLst>
              </a:rPr>
              <a:t>Top </a:t>
            </a:r>
            <a:r>
              <a:rPr lang="en-US" sz="2400" b="1" i="1" cap="none" spc="0" dirty="0">
                <a:ln w="11430"/>
                <a:solidFill>
                  <a:srgbClr val="0070C0"/>
                </a:solidFill>
                <a:effectLst>
                  <a:outerShdw blurRad="80000" dist="40000" dir="5040000" algn="tl">
                    <a:srgbClr val="000000">
                      <a:alpha val="30000"/>
                    </a:srgbClr>
                  </a:outerShdw>
                </a:effectLst>
              </a:rPr>
              <a:t>Secret</a:t>
            </a:r>
          </a:p>
          <a:p>
            <a:r>
              <a:rPr lang="en-US" sz="2400" b="1" dirty="0">
                <a:ln w="11430"/>
                <a:solidFill>
                  <a:srgbClr val="0070C0"/>
                </a:solidFill>
                <a:effectLst>
                  <a:outerShdw blurRad="80000" dist="40000" dir="5040000" algn="tl">
                    <a:srgbClr val="000000">
                      <a:alpha val="30000"/>
                    </a:srgbClr>
                  </a:outerShdw>
                </a:effectLst>
              </a:rPr>
              <a:t>Model: </a:t>
            </a:r>
            <a:r>
              <a:rPr lang="en-US" sz="2400" b="1" i="1" dirty="0" err="1">
                <a:ln w="11430"/>
                <a:solidFill>
                  <a:srgbClr val="0070C0"/>
                </a:solidFill>
                <a:effectLst>
                  <a:outerShdw blurRad="80000" dist="40000" dir="5040000" algn="tl">
                    <a:srgbClr val="000000">
                      <a:alpha val="30000"/>
                    </a:srgbClr>
                  </a:outerShdw>
                </a:effectLst>
              </a:rPr>
              <a:t>Fischbot</a:t>
            </a:r>
            <a:r>
              <a:rPr lang="en-US" sz="2400" b="1" i="1" dirty="0">
                <a:ln w="11430"/>
                <a:solidFill>
                  <a:srgbClr val="0070C0"/>
                </a:solidFill>
                <a:effectLst>
                  <a:outerShdw blurRad="80000" dist="40000" dir="5040000" algn="tl">
                    <a:srgbClr val="000000">
                      <a:alpha val="30000"/>
                    </a:srgbClr>
                  </a:outerShdw>
                </a:effectLst>
              </a:rPr>
              <a:t> </a:t>
            </a:r>
            <a:r>
              <a:rPr lang="en-US" sz="2400" b="1" i="1" dirty="0" smtClean="0">
                <a:ln w="11430"/>
                <a:solidFill>
                  <a:srgbClr val="0070C0"/>
                </a:solidFill>
                <a:effectLst>
                  <a:outerShdw blurRad="80000" dist="40000" dir="5040000" algn="tl">
                    <a:srgbClr val="000000">
                      <a:alpha val="30000"/>
                    </a:srgbClr>
                  </a:outerShdw>
                </a:effectLst>
              </a:rPr>
              <a:t>605 V2</a:t>
            </a:r>
            <a:endParaRPr lang="en-US" sz="2400" b="1" i="1" dirty="0">
              <a:ln w="11430"/>
              <a:solidFill>
                <a:srgbClr val="0070C0"/>
              </a:solidFill>
              <a:effectLst>
                <a:outerShdw blurRad="80000" dist="40000" dir="5040000" algn="tl">
                  <a:srgbClr val="000000">
                    <a:alpha val="30000"/>
                  </a:srgbClr>
                </a:outerShdw>
              </a:effectLst>
            </a:endParaRPr>
          </a:p>
          <a:p>
            <a:r>
              <a:rPr lang="en-US" sz="2400" b="1" dirty="0" smtClean="0">
                <a:ln w="11430"/>
                <a:solidFill>
                  <a:srgbClr val="0070C0"/>
                </a:solidFill>
                <a:effectLst>
                  <a:outerShdw blurRad="80000" dist="40000" dir="5040000" algn="tl">
                    <a:srgbClr val="000000">
                      <a:alpha val="30000"/>
                    </a:srgbClr>
                  </a:outerShdw>
                </a:effectLst>
              </a:rPr>
              <a:t>Name</a:t>
            </a:r>
            <a:r>
              <a:rPr lang="en-US" sz="2400" b="1" cap="none" spc="0" dirty="0" smtClean="0">
                <a:ln w="11430"/>
                <a:solidFill>
                  <a:srgbClr val="0070C0"/>
                </a:solidFill>
                <a:effectLst>
                  <a:outerShdw blurRad="80000" dist="40000" dir="5040000" algn="tl">
                    <a:srgbClr val="000000">
                      <a:alpha val="30000"/>
                    </a:srgbClr>
                  </a:outerShdw>
                </a:effectLst>
              </a:rPr>
              <a:t>: </a:t>
            </a:r>
            <a:r>
              <a:rPr lang="en-US" sz="2400" b="1" i="1" cap="none" spc="0" dirty="0">
                <a:ln w="11430"/>
                <a:solidFill>
                  <a:srgbClr val="0070C0"/>
                </a:soli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685800" y="3352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2147"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81000" y="457200"/>
            <a:ext cx="3657600" cy="5897563"/>
          </a:xfrm>
        </p:spPr>
        <p:txBody>
          <a:bodyPr>
            <a:noAutofit/>
          </a:bodyPr>
          <a:lstStyle/>
          <a:p>
            <a:pPr marL="0" indent="0">
              <a:buNone/>
            </a:pPr>
            <a:r>
              <a:rPr lang="en-US" sz="2000" dirty="0" smtClean="0"/>
              <a:t>Welcome to the Troop 605 Robotics Merit Badge</a:t>
            </a:r>
          </a:p>
          <a:p>
            <a:pPr marL="0" indent="0">
              <a:buNone/>
            </a:pPr>
            <a:endParaRPr lang="en-US" sz="2000" dirty="0"/>
          </a:p>
          <a:p>
            <a:pPr marL="0" indent="0">
              <a:buNone/>
            </a:pPr>
            <a:r>
              <a:rPr lang="en-US" sz="2000" dirty="0" smtClean="0"/>
              <a:t>We hope you will enjoy learning about Robotics and develop some electrical engineering and programming skills, but most of all have fun making the next generation of </a:t>
            </a:r>
            <a:r>
              <a:rPr lang="en-US" sz="2000" dirty="0" err="1" smtClean="0"/>
              <a:t>Fischbot</a:t>
            </a:r>
            <a:r>
              <a:rPr lang="en-US" sz="2000" dirty="0" smtClean="0"/>
              <a:t> 605.</a:t>
            </a:r>
          </a:p>
          <a:p>
            <a:pPr marL="0" indent="0">
              <a:buNone/>
            </a:pPr>
            <a:r>
              <a:rPr lang="en-US" sz="2000" dirty="0" smtClean="0"/>
              <a:t>Please thank your leaders who have put time in to make this merit badge possible</a:t>
            </a:r>
          </a:p>
          <a:p>
            <a:pPr marL="0" indent="0">
              <a:buNone/>
            </a:pPr>
            <a:r>
              <a:rPr lang="en-US" sz="2000" dirty="0" smtClean="0"/>
              <a:t>Yours truly the original </a:t>
            </a:r>
            <a:r>
              <a:rPr lang="en-US" sz="2000" dirty="0" err="1" smtClean="0"/>
              <a:t>Fischbot</a:t>
            </a:r>
            <a:r>
              <a:rPr lang="en-US" sz="2000" dirty="0" smtClean="0"/>
              <a:t> </a:t>
            </a:r>
            <a:endParaRPr lang="en-US" sz="2000" dirty="0"/>
          </a:p>
        </p:txBody>
      </p:sp>
      <p:pic>
        <p:nvPicPr>
          <p:cNvPr id="6" name="Picture 5" descr="A picture containing table, game&#10;&#10;Description automatically generated">
            <a:extLst>
              <a:ext uri="{FF2B5EF4-FFF2-40B4-BE49-F238E27FC236}">
                <a16:creationId xmlns:a16="http://schemas.microsoft.com/office/drawing/2014/main" xmlns="" id="{F95C3845-293E-41A4-9354-3E8697157015}"/>
              </a:ext>
            </a:extLst>
          </p:cNvPr>
          <p:cNvPicPr>
            <a:picLocks noChangeAspect="1"/>
          </p:cNvPicPr>
          <p:nvPr/>
        </p:nvPicPr>
        <p:blipFill>
          <a:blip r:embed="rId2" cstate="print">
            <a:extLst>
              <a:ext uri="{BEBA8EAE-BF5A-486C-A8C5-ECC9F3942E4B}">
                <a14:imgProps xmlns:a14="http://schemas.microsoft.com/office/drawing/2010/main">
                  <a14:imgLayer r:embed="rId3">
                    <a14:imgEffect>
                      <a14:backgroundRemoval t="10000" b="90000" l="10000" r="90000">
                        <a14:foregroundMark x1="26258" y1="77551" x2="22319" y2="79300"/>
                        <a14:foregroundMark x1="60613" y1="89213" x2="68928" y2="81633"/>
                        <a14:foregroundMark x1="80744" y1="86880" x2="86214" y2="77551"/>
                        <a14:backgroundMark x1="15536" y1="22157" x2="25821" y2="45481"/>
                      </a14:backgroundRemoval>
                    </a14:imgEffect>
                  </a14:imgLayer>
                </a14:imgProps>
              </a:ext>
              <a:ext uri="{28A0092B-C50C-407E-A947-70E740481C1C}">
                <a14:useLocalDpi xmlns:a14="http://schemas.microsoft.com/office/drawing/2010/main" val="0"/>
              </a:ext>
            </a:extLst>
          </a:blip>
          <a:stretch>
            <a:fillRect/>
          </a:stretch>
        </p:blipFill>
        <p:spPr>
          <a:xfrm>
            <a:off x="1447800" y="4953000"/>
            <a:ext cx="2491640" cy="1868730"/>
          </a:xfrm>
          <a:prstGeom prst="rect">
            <a:avLst/>
          </a:prstGeom>
        </p:spPr>
      </p:pic>
      <p:sp>
        <p:nvSpPr>
          <p:cNvPr id="8" name="TextBox 7"/>
          <p:cNvSpPr txBox="1"/>
          <p:nvPr/>
        </p:nvSpPr>
        <p:spPr>
          <a:xfrm>
            <a:off x="4724400" y="762000"/>
            <a:ext cx="4267200" cy="5755422"/>
          </a:xfrm>
          <a:prstGeom prst="rect">
            <a:avLst/>
          </a:prstGeom>
          <a:noFill/>
          <a:ln>
            <a:solidFill>
              <a:schemeClr val="accent1"/>
            </a:solidFill>
          </a:ln>
        </p:spPr>
        <p:txBody>
          <a:bodyPr wrap="square" rtlCol="0">
            <a:spAutoFit/>
          </a:bodyPr>
          <a:lstStyle/>
          <a:p>
            <a:r>
              <a:rPr lang="en-US" sz="1400" dirty="0"/>
              <a:t>Scooter Scout, a robot with grace, </a:t>
            </a:r>
            <a:r>
              <a:rPr lang="en-US" sz="1400" dirty="0" smtClean="0"/>
              <a:t/>
            </a:r>
            <a:br>
              <a:rPr lang="en-US" sz="1400" dirty="0" smtClean="0"/>
            </a:br>
            <a:r>
              <a:rPr lang="en-US" sz="1400" dirty="0" smtClean="0"/>
              <a:t>Zips </a:t>
            </a:r>
            <a:r>
              <a:rPr lang="en-US" sz="1400" dirty="0"/>
              <a:t>around with a smile on his face</a:t>
            </a:r>
            <a:r>
              <a:rPr lang="en-US" sz="1400" dirty="0" smtClean="0"/>
              <a:t>.</a:t>
            </a:r>
            <a:br>
              <a:rPr lang="en-US" sz="1400" dirty="0" smtClean="0"/>
            </a:br>
            <a:r>
              <a:rPr lang="en-US" sz="1400" dirty="0" smtClean="0"/>
              <a:t> </a:t>
            </a:r>
            <a:r>
              <a:rPr lang="en-US" sz="1400" dirty="0"/>
              <a:t>He's got wheels, so he moves with ease, And his circuits never seem to seize</a:t>
            </a:r>
            <a:r>
              <a:rPr lang="en-US" sz="1400" dirty="0" smtClean="0"/>
              <a:t>.</a:t>
            </a:r>
          </a:p>
          <a:p>
            <a:endParaRPr lang="en-US" sz="1400" dirty="0"/>
          </a:p>
          <a:p>
            <a:r>
              <a:rPr lang="en-US" sz="1400" dirty="0"/>
              <a:t>He's always exploring, seeking new lands, With his sensors and circuits, always at hand. </a:t>
            </a:r>
            <a:r>
              <a:rPr lang="en-US" sz="1400" dirty="0" smtClean="0"/>
              <a:t/>
            </a:r>
            <a:br>
              <a:rPr lang="en-US" sz="1400" dirty="0" smtClean="0"/>
            </a:br>
            <a:r>
              <a:rPr lang="en-US" sz="1400" dirty="0" smtClean="0"/>
              <a:t>He's </a:t>
            </a:r>
            <a:r>
              <a:rPr lang="en-US" sz="1400" dirty="0"/>
              <a:t>got a mission, a purpose to find, A place to call home, and peace of mind.</a:t>
            </a:r>
          </a:p>
          <a:p>
            <a:endParaRPr lang="en-US" sz="1400" dirty="0" smtClean="0"/>
          </a:p>
          <a:p>
            <a:r>
              <a:rPr lang="en-US" sz="1400" dirty="0" smtClean="0"/>
              <a:t>With </a:t>
            </a:r>
            <a:r>
              <a:rPr lang="en-US" sz="1400" dirty="0"/>
              <a:t>his gleaming metal and shining lights, </a:t>
            </a:r>
            <a:r>
              <a:rPr lang="en-US" sz="1400" dirty="0" smtClean="0"/>
              <a:t/>
            </a:r>
            <a:br>
              <a:rPr lang="en-US" sz="1400" dirty="0" smtClean="0"/>
            </a:br>
            <a:r>
              <a:rPr lang="en-US" sz="1400" dirty="0" smtClean="0"/>
              <a:t>He's </a:t>
            </a:r>
            <a:r>
              <a:rPr lang="en-US" sz="1400" dirty="0"/>
              <a:t>a beacon of hope in the darkest of nights</a:t>
            </a:r>
            <a:r>
              <a:rPr lang="en-US" sz="1400" dirty="0" smtClean="0"/>
              <a:t>.</a:t>
            </a:r>
            <a:br>
              <a:rPr lang="en-US" sz="1400" dirty="0" smtClean="0"/>
            </a:br>
            <a:r>
              <a:rPr lang="en-US" sz="1400" dirty="0" smtClean="0"/>
              <a:t>He </a:t>
            </a:r>
            <a:r>
              <a:rPr lang="en-US" sz="1400" dirty="0"/>
              <a:t>travels far and wide, always with care, </a:t>
            </a:r>
            <a:r>
              <a:rPr lang="en-US" sz="1400" dirty="0" smtClean="0"/>
              <a:t/>
            </a:r>
            <a:br>
              <a:rPr lang="en-US" sz="1400" dirty="0" smtClean="0"/>
            </a:br>
            <a:r>
              <a:rPr lang="en-US" sz="1400" dirty="0" smtClean="0"/>
              <a:t>A </a:t>
            </a:r>
            <a:r>
              <a:rPr lang="en-US" sz="1400" dirty="0"/>
              <a:t>true friend to all, who's always there.</a:t>
            </a:r>
          </a:p>
          <a:p>
            <a:endParaRPr lang="en-US" sz="1400" dirty="0" smtClean="0"/>
          </a:p>
          <a:p>
            <a:r>
              <a:rPr lang="en-US" sz="1400" dirty="0" smtClean="0"/>
              <a:t>Scooter </a:t>
            </a:r>
            <a:r>
              <a:rPr lang="en-US" sz="1400" dirty="0"/>
              <a:t>Scout, a hero of old, </a:t>
            </a:r>
            <a:r>
              <a:rPr lang="en-US" sz="1400" dirty="0" smtClean="0"/>
              <a:t/>
            </a:r>
            <a:br>
              <a:rPr lang="en-US" sz="1400" dirty="0" smtClean="0"/>
            </a:br>
            <a:r>
              <a:rPr lang="en-US" sz="1400" dirty="0" smtClean="0"/>
              <a:t>With </a:t>
            </a:r>
            <a:r>
              <a:rPr lang="en-US" sz="1400" dirty="0"/>
              <a:t>a heart made of gold. </a:t>
            </a:r>
            <a:r>
              <a:rPr lang="en-US" sz="1400" dirty="0" smtClean="0"/>
              <a:t/>
            </a:r>
            <a:br>
              <a:rPr lang="en-US" sz="1400" dirty="0" smtClean="0"/>
            </a:br>
            <a:r>
              <a:rPr lang="en-US" sz="1400" dirty="0" smtClean="0"/>
              <a:t>He's </a:t>
            </a:r>
            <a:r>
              <a:rPr lang="en-US" sz="1400" dirty="0"/>
              <a:t>a symbol of courage, and strength divine</a:t>
            </a:r>
            <a:r>
              <a:rPr lang="en-US" sz="1400" dirty="0" smtClean="0"/>
              <a:t>,</a:t>
            </a:r>
            <a:br>
              <a:rPr lang="en-US" sz="1400" dirty="0" smtClean="0"/>
            </a:br>
            <a:r>
              <a:rPr lang="en-US" sz="1400" dirty="0" smtClean="0"/>
              <a:t>A </a:t>
            </a:r>
            <a:r>
              <a:rPr lang="en-US" sz="1400" dirty="0"/>
              <a:t>champion for justice, in a world that's kind.</a:t>
            </a:r>
          </a:p>
          <a:p>
            <a:endParaRPr lang="en-US" sz="1400" dirty="0" smtClean="0"/>
          </a:p>
          <a:p>
            <a:r>
              <a:rPr lang="en-US" sz="1400" dirty="0" smtClean="0"/>
              <a:t>So </a:t>
            </a:r>
            <a:r>
              <a:rPr lang="en-US" sz="1400" dirty="0"/>
              <a:t>here's to Scooter Scout, our fearless friend, </a:t>
            </a:r>
            <a:endParaRPr lang="en-US" sz="1400" dirty="0" smtClean="0"/>
          </a:p>
          <a:p>
            <a:r>
              <a:rPr lang="en-US" sz="1400" dirty="0" smtClean="0"/>
              <a:t>With </a:t>
            </a:r>
            <a:r>
              <a:rPr lang="en-US" sz="1400" dirty="0"/>
              <a:t>a smile and a nod, his journey will </a:t>
            </a:r>
            <a:r>
              <a:rPr lang="en-US" sz="1400" dirty="0" smtClean="0"/>
              <a:t>begin.</a:t>
            </a:r>
            <a:br>
              <a:rPr lang="en-US" sz="1400" dirty="0" smtClean="0"/>
            </a:br>
            <a:r>
              <a:rPr lang="en-US" sz="1400" dirty="0" smtClean="0"/>
              <a:t>For </a:t>
            </a:r>
            <a:r>
              <a:rPr lang="en-US" sz="1400" dirty="0"/>
              <a:t>the world is a better place, with robots like him, </a:t>
            </a:r>
            <a:r>
              <a:rPr lang="en-US" sz="1400" dirty="0" smtClean="0"/>
              <a:t/>
            </a:r>
            <a:br>
              <a:rPr lang="en-US" sz="1400" dirty="0" smtClean="0"/>
            </a:br>
            <a:r>
              <a:rPr lang="en-US" sz="1400" dirty="0" smtClean="0"/>
              <a:t>Who </a:t>
            </a:r>
            <a:r>
              <a:rPr lang="en-US" sz="1400" dirty="0"/>
              <a:t>roam the earth, always with a grin.</a:t>
            </a:r>
          </a:p>
          <a:p>
            <a:r>
              <a:rPr lang="en-US" sz="1400" dirty="0"/>
              <a:t> </a:t>
            </a:r>
            <a:endParaRPr lang="en-US" dirty="0"/>
          </a:p>
          <a:p>
            <a:r>
              <a:rPr lang="en-US" dirty="0" smtClean="0"/>
              <a:t>Written by GPT3 for Scooter Scout</a:t>
            </a:r>
            <a:endParaRPr lang="en-US" dirty="0"/>
          </a:p>
        </p:txBody>
      </p:sp>
    </p:spTree>
    <p:extLst>
      <p:ext uri="{BB962C8B-B14F-4D97-AF65-F5344CB8AC3E}">
        <p14:creationId xmlns:p14="http://schemas.microsoft.com/office/powerpoint/2010/main" val="17657724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018" y="381000"/>
            <a:ext cx="8229600" cy="1066800"/>
          </a:xfrm>
        </p:spPr>
        <p:txBody>
          <a:bodyPr/>
          <a:lstStyle/>
          <a:p>
            <a:r>
              <a:rPr lang="en-US" dirty="0" smtClean="0"/>
              <a:t>Scooter Box Contents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08998467"/>
              </p:ext>
            </p:extLst>
          </p:nvPr>
        </p:nvGraphicFramePr>
        <p:xfrm>
          <a:off x="228600" y="1295400"/>
          <a:ext cx="4495800" cy="5109210"/>
        </p:xfrm>
        <a:graphic>
          <a:graphicData uri="http://schemas.openxmlformats.org/drawingml/2006/table">
            <a:tbl>
              <a:tblPr firstRow="1" firstCol="1" bandRow="1"/>
              <a:tblGrid>
                <a:gridCol w="3073079"/>
                <a:gridCol w="1422721"/>
              </a:tblGrid>
              <a:tr h="190500">
                <a:tc>
                  <a:txBody>
                    <a:bodyPr/>
                    <a:lstStyle/>
                    <a:p>
                      <a:r>
                        <a:rPr lang="en-US" sz="1800" dirty="0" smtClean="0">
                          <a:effectLst/>
                          <a:latin typeface="Calibri"/>
                          <a:cs typeface="Times New Roman"/>
                        </a:rPr>
                        <a:t>Parts</a:t>
                      </a:r>
                      <a:endParaRPr lang="en-US" sz="1800" dirty="0">
                        <a:effectLst/>
                        <a:latin typeface="Calibri"/>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a:solidFill>
                            <a:srgbClr val="000000"/>
                          </a:solidFill>
                          <a:effectLst/>
                          <a:latin typeface="Calibri"/>
                          <a:ea typeface="Times New Roman"/>
                          <a:cs typeface="Times New Roman"/>
                        </a:rPr>
                        <a:t>in package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Welcome</a:t>
                      </a:r>
                      <a:r>
                        <a:rPr lang="en-US" sz="1800" baseline="0" dirty="0" smtClean="0">
                          <a:effectLst/>
                          <a:latin typeface="Calibri"/>
                          <a:ea typeface="Times New Roman"/>
                          <a:cs typeface="Times New Roman"/>
                        </a:rPr>
                        <a:t> Note</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Instructions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Arduino</a:t>
                      </a:r>
                      <a:r>
                        <a:rPr lang="en-US" sz="1800" baseline="0" dirty="0" smtClean="0">
                          <a:solidFill>
                            <a:srgbClr val="000000"/>
                          </a:solidFill>
                          <a:effectLst/>
                          <a:latin typeface="Calibri"/>
                          <a:ea typeface="Times New Roman"/>
                          <a:cs typeface="Times New Roman"/>
                        </a:rPr>
                        <a:t> N</a:t>
                      </a:r>
                      <a:r>
                        <a:rPr lang="en-US" sz="1800" dirty="0" smtClean="0">
                          <a:solidFill>
                            <a:srgbClr val="000000"/>
                          </a:solidFill>
                          <a:effectLst/>
                          <a:latin typeface="Calibri"/>
                          <a:ea typeface="Times New Roman"/>
                          <a:cs typeface="Times New Roman"/>
                        </a:rPr>
                        <a:t>ano Processor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HC</a:t>
                      </a:r>
                      <a:r>
                        <a:rPr lang="en-US" sz="1800" baseline="0" dirty="0" smtClean="0">
                          <a:solidFill>
                            <a:srgbClr val="000000"/>
                          </a:solidFill>
                          <a:effectLst/>
                          <a:latin typeface="Calibri"/>
                          <a:ea typeface="Times New Roman"/>
                          <a:cs typeface="Times New Roman"/>
                        </a:rPr>
                        <a:t> SR04 Sonar Sensor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Servo Control Board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FS90R 360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SG90 180 </a:t>
                      </a:r>
                      <a:r>
                        <a:rPr lang="en-US" sz="1800" dirty="0">
                          <a:solidFill>
                            <a:srgbClr val="000000"/>
                          </a:solidFill>
                          <a:effectLst/>
                          <a:latin typeface="Calibri"/>
                          <a:ea typeface="Times New Roman"/>
                          <a:cs typeface="Times New Roman"/>
                        </a:rPr>
                        <a:t>servo</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a:solidFill>
                            <a:srgbClr val="000000"/>
                          </a:solidFill>
                          <a:effectLst/>
                          <a:latin typeface="Calibri"/>
                          <a:ea typeface="Times New Roman"/>
                          <a:cs typeface="Times New Roman"/>
                        </a:rPr>
                        <a:t>wiring</a:t>
                      </a:r>
                      <a:endParaRPr lang="en-US" sz="180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4</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Battery Harness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Switch</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Wheels</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2</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solidFill>
                            <a:srgbClr val="000000"/>
                          </a:solidFill>
                          <a:effectLst/>
                          <a:latin typeface="Calibri"/>
                          <a:ea typeface="Times New Roman"/>
                          <a:cs typeface="Times New Roman"/>
                        </a:rPr>
                        <a:t>Right</a:t>
                      </a:r>
                      <a:r>
                        <a:rPr lang="en-US" sz="1800" baseline="0" dirty="0" smtClean="0">
                          <a:solidFill>
                            <a:srgbClr val="000000"/>
                          </a:solidFill>
                          <a:effectLst/>
                          <a:latin typeface="Calibri"/>
                          <a:ea typeface="Times New Roman"/>
                          <a:cs typeface="Times New Roman"/>
                        </a:rPr>
                        <a: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solidFill>
                            <a:srgbClr val="000000"/>
                          </a:solidFill>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Left Leg</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Hip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Head</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Cap</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r h="190500">
                <a:tc>
                  <a:txBody>
                    <a:bodyPr/>
                    <a:lstStyle/>
                    <a:p>
                      <a:pPr marL="0" marR="0">
                        <a:spcBef>
                          <a:spcPts val="0"/>
                        </a:spcBef>
                        <a:spcAft>
                          <a:spcPts val="0"/>
                        </a:spcAft>
                      </a:pPr>
                      <a:r>
                        <a:rPr lang="en-US" sz="1800" dirty="0" smtClean="0">
                          <a:effectLst/>
                          <a:latin typeface="Calibri"/>
                          <a:ea typeface="Times New Roman"/>
                          <a:cs typeface="Times New Roman"/>
                        </a:rPr>
                        <a:t>Propeller</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c>
                  <a:txBody>
                    <a:bodyPr/>
                    <a:lstStyle/>
                    <a:p>
                      <a:pPr marL="0" marR="0" algn="ctr">
                        <a:spcBef>
                          <a:spcPts val="0"/>
                        </a:spcBef>
                        <a:spcAft>
                          <a:spcPts val="0"/>
                        </a:spcAft>
                      </a:pPr>
                      <a:r>
                        <a:rPr lang="en-US" sz="1800" dirty="0" smtClean="0">
                          <a:effectLst/>
                          <a:latin typeface="Calibri"/>
                          <a:ea typeface="Times New Roman"/>
                          <a:cs typeface="Times New Roman"/>
                        </a:rPr>
                        <a:t>1</a:t>
                      </a:r>
                      <a:endParaRPr lang="en-US" sz="1800" dirty="0">
                        <a:effectLst/>
                        <a:latin typeface="Calibri"/>
                        <a:ea typeface="Times New Roman"/>
                        <a:cs typeface="Times New Roman"/>
                      </a:endParaRPr>
                    </a:p>
                  </a:txBody>
                  <a:tcPr marL="9525" marR="9525" marT="9525" marB="0" anchor="b">
                    <a:lnL>
                      <a:noFill/>
                    </a:lnL>
                    <a:lnR>
                      <a:noFill/>
                    </a:lnR>
                    <a:lnT>
                      <a:noFill/>
                    </a:lnT>
                    <a:lnB>
                      <a:noFill/>
                    </a:lnB>
                  </a:tcPr>
                </a:tc>
              </a:tr>
            </a:tbl>
          </a:graphicData>
        </a:graphic>
      </p:graphicFrame>
      <p:pic>
        <p:nvPicPr>
          <p:cNvPr id="5"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29200" y="3682299"/>
            <a:ext cx="3792132" cy="28440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5867400" y="6096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0085351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896823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 xmlns:a16="http://schemas.microsoft.com/office/drawing/2014/main" val="20000"/>
                    </a:ext>
                  </a:extLst>
                </a:gridCol>
                <a:gridCol w="3931065">
                  <a:extLst>
                    <a:ext uri="{9D8B030D-6E8A-4147-A177-3AD203B41FA5}">
                      <a16:colId xmlns=""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25020</TotalTime>
  <Words>4136</Words>
  <Application>Microsoft Office PowerPoint</Application>
  <PresentationFormat>On-screen Show (4:3)</PresentationFormat>
  <Paragraphs>1018</Paragraphs>
  <Slides>80</Slides>
  <Notes>1</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Scooter Box Contents</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Scooter Schematic</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Scooter Navigation</vt:lpstr>
      <vt:lpstr>Scooter Navigation</vt:lpstr>
      <vt:lpstr>BONUS Problem: What if both directions are blocked?</vt:lpstr>
      <vt:lpstr>Let’s program the Navigation</vt:lpstr>
      <vt:lpstr>Initialization and Constants</vt:lpstr>
      <vt:lpstr>Setup Subroutines</vt:lpstr>
      <vt:lpstr>Basic Robot Movement</vt:lpstr>
      <vt:lpstr>Autonomous Forward</vt:lpstr>
      <vt:lpstr>STOP</vt:lpstr>
      <vt:lpstr>Look Left</vt:lpstr>
      <vt:lpstr>Scooter Navigation</vt:lpstr>
      <vt:lpstr>FischBot Navigation</vt:lpstr>
      <vt:lpstr>What’s a Conditional Statement</vt:lpstr>
      <vt:lpstr>Tune and Demonstrate your Robot</vt:lpstr>
      <vt:lpstr>BACKUP</vt:lpstr>
      <vt:lpstr>Uninstalling From Macinstosh </vt:lpstr>
      <vt:lpstr>Locomotion Code</vt:lpstr>
      <vt:lpstr>PowerPoint Presentation</vt:lpstr>
      <vt:lpstr>PowerPoint Presentation</vt:lpstr>
      <vt:lpstr>Scooter Box Contents</vt:lpstr>
      <vt:lpstr>Scooter Schematic</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Mark</cp:lastModifiedBy>
  <cp:revision>164</cp:revision>
  <cp:lastPrinted>2022-12-24T20:57:55Z</cp:lastPrinted>
  <dcterms:created xsi:type="dcterms:W3CDTF">2020-09-01T22:33:34Z</dcterms:created>
  <dcterms:modified xsi:type="dcterms:W3CDTF">2023-02-05T22:54:04Z</dcterms:modified>
</cp:coreProperties>
</file>